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  <p:sldMasterId id="2147483702" r:id="rId4"/>
    <p:sldMasterId id="2147483715" r:id="rId5"/>
  </p:sldMasterIdLst>
  <p:notesMasterIdLst>
    <p:notesMasterId r:id="rId21"/>
  </p:notesMasterIdLst>
  <p:sldIdLst>
    <p:sldId id="257" r:id="rId6"/>
    <p:sldId id="2076137300" r:id="rId7"/>
    <p:sldId id="308" r:id="rId8"/>
    <p:sldId id="317" r:id="rId9"/>
    <p:sldId id="10227" r:id="rId10"/>
    <p:sldId id="10231" r:id="rId11"/>
    <p:sldId id="10237" r:id="rId12"/>
    <p:sldId id="314" r:id="rId13"/>
    <p:sldId id="296" r:id="rId14"/>
    <p:sldId id="295" r:id="rId15"/>
    <p:sldId id="2076137299" r:id="rId16"/>
    <p:sldId id="291" r:id="rId17"/>
    <p:sldId id="293" r:id="rId18"/>
    <p:sldId id="258" r:id="rId19"/>
    <p:sldId id="263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Segoe UI" panose="020B0502040204020203" pitchFamily="34" charset="0"/>
      <p:regular r:id="rId34"/>
      <p:bold r:id="rId35"/>
      <p:italic r:id="rId36"/>
      <p:boldItalic r:id="rId37"/>
    </p:embeddedFont>
    <p:embeddedFont>
      <p:font typeface="Segoe UI Light" panose="020B0502040204020203" pitchFamily="34" charset="0"/>
      <p:regular r:id="rId38"/>
      <p:italic r:id="rId39"/>
    </p:embeddedFont>
    <p:embeddedFont>
      <p:font typeface="Segoe UI Semibold" panose="020B0702040204020203" pitchFamily="34" charset="0"/>
      <p:bold r:id="rId40"/>
      <p:boldItalic r:id="rId41"/>
    </p:embeddedFont>
    <p:embeddedFont>
      <p:font typeface="Segoe UI Semilight" panose="020B0402040204020203" pitchFamily="34" charset="0"/>
      <p:regular r:id="rId42"/>
      <p:italic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AAC1F44-76DE-4F7C-8D1B-8E1061EF319B}">
          <p14:sldIdLst>
            <p14:sldId id="257"/>
            <p14:sldId id="2076137300"/>
            <p14:sldId id="308"/>
            <p14:sldId id="317"/>
            <p14:sldId id="10227"/>
            <p14:sldId id="10231"/>
            <p14:sldId id="10237"/>
            <p14:sldId id="314"/>
            <p14:sldId id="296"/>
            <p14:sldId id="295"/>
            <p14:sldId id="2076137299"/>
            <p14:sldId id="291"/>
            <p14:sldId id="293"/>
            <p14:sldId id="258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2D9"/>
    <a:srgbClr val="000000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656DFF-A5C5-4155-ADE0-E48377059834}" v="28" dt="2021-11-09T23:13:14.0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5251" autoAdjust="0"/>
  </p:normalViewPr>
  <p:slideViewPr>
    <p:cSldViewPr snapToGrid="0">
      <p:cViewPr varScale="1">
        <p:scale>
          <a:sx n="47" d="100"/>
          <a:sy n="47" d="100"/>
        </p:scale>
        <p:origin x="139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font" Target="fonts/font8.fntdata"/><Relationship Id="rId11" Type="http://schemas.openxmlformats.org/officeDocument/2006/relationships/slide" Target="slides/slide6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49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10.fntdata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microsoft.com/office/2016/11/relationships/changesInfo" Target="changesInfos/changesInfo1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theme" Target="theme/theme1.xml"/><Relationship Id="rId20" Type="http://schemas.openxmlformats.org/officeDocument/2006/relationships/slide" Target="slides/slide15.xml"/><Relationship Id="rId41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nanda Balasubramanian" userId="S::subal@microsoft.com::832568d7-f1c7-456c-b5a4-f66d17400774" providerId="AD" clId="Web-{14823035-2A4F-BF74-1102-F5E96AA5D0A3}"/>
    <pc:docChg chg="modSld">
      <pc:chgData name="Sunanda Balasubramanian" userId="S::subal@microsoft.com::832568d7-f1c7-456c-b5a4-f66d17400774" providerId="AD" clId="Web-{14823035-2A4F-BF74-1102-F5E96AA5D0A3}" dt="2021-11-02T23:34:09.998" v="92" actId="20577"/>
      <pc:docMkLst>
        <pc:docMk/>
      </pc:docMkLst>
      <pc:sldChg chg="modSp">
        <pc:chgData name="Sunanda Balasubramanian" userId="S::subal@microsoft.com::832568d7-f1c7-456c-b5a4-f66d17400774" providerId="AD" clId="Web-{14823035-2A4F-BF74-1102-F5E96AA5D0A3}" dt="2021-11-02T23:34:09.998" v="92" actId="20577"/>
        <pc:sldMkLst>
          <pc:docMk/>
          <pc:sldMk cId="3976489555" sldId="291"/>
        </pc:sldMkLst>
        <pc:spChg chg="mod">
          <ac:chgData name="Sunanda Balasubramanian" userId="S::subal@microsoft.com::832568d7-f1c7-456c-b5a4-f66d17400774" providerId="AD" clId="Web-{14823035-2A4F-BF74-1102-F5E96AA5D0A3}" dt="2021-11-02T23:34:09.998" v="92" actId="20577"/>
          <ac:spMkLst>
            <pc:docMk/>
            <pc:sldMk cId="3976489555" sldId="291"/>
            <ac:spMk id="2" creationId="{5B5BBB90-B9FF-ED4A-9587-76C518C2BC9E}"/>
          </ac:spMkLst>
        </pc:spChg>
      </pc:sldChg>
      <pc:sldChg chg="modSp">
        <pc:chgData name="Sunanda Balasubramanian" userId="S::subal@microsoft.com::832568d7-f1c7-456c-b5a4-f66d17400774" providerId="AD" clId="Web-{14823035-2A4F-BF74-1102-F5E96AA5D0A3}" dt="2021-11-02T23:29:57.608" v="82" actId="20577"/>
        <pc:sldMkLst>
          <pc:docMk/>
          <pc:sldMk cId="2015905931" sldId="296"/>
        </pc:sldMkLst>
        <pc:spChg chg="mod">
          <ac:chgData name="Sunanda Balasubramanian" userId="S::subal@microsoft.com::832568d7-f1c7-456c-b5a4-f66d17400774" providerId="AD" clId="Web-{14823035-2A4F-BF74-1102-F5E96AA5D0A3}" dt="2021-11-02T23:29:57.608" v="82" actId="20577"/>
          <ac:spMkLst>
            <pc:docMk/>
            <pc:sldMk cId="2015905931" sldId="296"/>
            <ac:spMk id="3" creationId="{395CC549-1EA2-8B4A-ADC1-C00428D83849}"/>
          </ac:spMkLst>
        </pc:spChg>
      </pc:sldChg>
    </pc:docChg>
  </pc:docChgLst>
  <pc:docChgLst>
    <pc:chgData name="Sunanda Balasubramanian" userId="832568d7-f1c7-456c-b5a4-f66d17400774" providerId="ADAL" clId="{C3515936-805E-4BB0-91F0-224466F3A97E}"/>
    <pc:docChg chg="modSld">
      <pc:chgData name="Sunanda Balasubramanian" userId="832568d7-f1c7-456c-b5a4-f66d17400774" providerId="ADAL" clId="{C3515936-805E-4BB0-91F0-224466F3A97E}" dt="2021-11-08T17:36:13.160" v="12" actId="20577"/>
      <pc:docMkLst>
        <pc:docMk/>
      </pc:docMkLst>
      <pc:sldChg chg="modSp mod">
        <pc:chgData name="Sunanda Balasubramanian" userId="832568d7-f1c7-456c-b5a4-f66d17400774" providerId="ADAL" clId="{C3515936-805E-4BB0-91F0-224466F3A97E}" dt="2021-11-08T17:36:13.160" v="12" actId="20577"/>
        <pc:sldMkLst>
          <pc:docMk/>
          <pc:sldMk cId="3852120625" sldId="257"/>
        </pc:sldMkLst>
        <pc:spChg chg="mod">
          <ac:chgData name="Sunanda Balasubramanian" userId="832568d7-f1c7-456c-b5a4-f66d17400774" providerId="ADAL" clId="{C3515936-805E-4BB0-91F0-224466F3A97E}" dt="2021-11-08T17:36:13.160" v="12" actId="20577"/>
          <ac:spMkLst>
            <pc:docMk/>
            <pc:sldMk cId="3852120625" sldId="257"/>
            <ac:spMk id="3" creationId="{0783A175-10B8-0B47-A3ED-FDEB68569CA0}"/>
          </ac:spMkLst>
        </pc:spChg>
      </pc:sldChg>
    </pc:docChg>
  </pc:docChgLst>
  <pc:docChgLst>
    <pc:chgData name="Cathy Sullivan" userId="17923c3a-879c-4608-bec9-4e3859f9a6c1" providerId="ADAL" clId="{F1656DFF-A5C5-4155-ADE0-E48377059834}"/>
    <pc:docChg chg="undo custSel addSld delSld modSld sldOrd addSection delSection modSection">
      <pc:chgData name="Cathy Sullivan" userId="17923c3a-879c-4608-bec9-4e3859f9a6c1" providerId="ADAL" clId="{F1656DFF-A5C5-4155-ADE0-E48377059834}" dt="2021-11-09T23:13:14.099" v="2998" actId="6549"/>
      <pc:docMkLst>
        <pc:docMk/>
      </pc:docMkLst>
      <pc:sldChg chg="modSp mod">
        <pc:chgData name="Cathy Sullivan" userId="17923c3a-879c-4608-bec9-4e3859f9a6c1" providerId="ADAL" clId="{F1656DFF-A5C5-4155-ADE0-E48377059834}" dt="2021-11-01T17:15:30.670" v="2525" actId="1036"/>
        <pc:sldMkLst>
          <pc:docMk/>
          <pc:sldMk cId="3852120625" sldId="257"/>
        </pc:sldMkLst>
        <pc:spChg chg="mod">
          <ac:chgData name="Cathy Sullivan" userId="17923c3a-879c-4608-bec9-4e3859f9a6c1" providerId="ADAL" clId="{F1656DFF-A5C5-4155-ADE0-E48377059834}" dt="2021-10-29T17:02:29.889" v="3" actId="404"/>
          <ac:spMkLst>
            <pc:docMk/>
            <pc:sldMk cId="3852120625" sldId="257"/>
            <ac:spMk id="2" creationId="{096FE8AF-C54E-8B47-969A-459B511062AA}"/>
          </ac:spMkLst>
        </pc:spChg>
        <pc:spChg chg="mod">
          <ac:chgData name="Cathy Sullivan" userId="17923c3a-879c-4608-bec9-4e3859f9a6c1" providerId="ADAL" clId="{F1656DFF-A5C5-4155-ADE0-E48377059834}" dt="2021-10-29T17:09:06.488" v="37" actId="20577"/>
          <ac:spMkLst>
            <pc:docMk/>
            <pc:sldMk cId="3852120625" sldId="257"/>
            <ac:spMk id="3" creationId="{0783A175-10B8-0B47-A3ED-FDEB68569CA0}"/>
          </ac:spMkLst>
        </pc:spChg>
        <pc:picChg chg="mod">
          <ac:chgData name="Cathy Sullivan" userId="17923c3a-879c-4608-bec9-4e3859f9a6c1" providerId="ADAL" clId="{F1656DFF-A5C5-4155-ADE0-E48377059834}" dt="2021-11-01T17:15:30.670" v="2525" actId="1036"/>
          <ac:picMkLst>
            <pc:docMk/>
            <pc:sldMk cId="3852120625" sldId="257"/>
            <ac:picMk id="8" creationId="{1EB15B65-641B-B747-9ED0-F09D51A384B2}"/>
          </ac:picMkLst>
        </pc:picChg>
      </pc:sldChg>
      <pc:sldChg chg="modSp mod">
        <pc:chgData name="Cathy Sullivan" userId="17923c3a-879c-4608-bec9-4e3859f9a6c1" providerId="ADAL" clId="{F1656DFF-A5C5-4155-ADE0-E48377059834}" dt="2021-10-29T20:23:47.913" v="515" actId="20577"/>
        <pc:sldMkLst>
          <pc:docMk/>
          <pc:sldMk cId="3351983227" sldId="258"/>
        </pc:sldMkLst>
        <pc:spChg chg="mod">
          <ac:chgData name="Cathy Sullivan" userId="17923c3a-879c-4608-bec9-4e3859f9a6c1" providerId="ADAL" clId="{F1656DFF-A5C5-4155-ADE0-E48377059834}" dt="2021-10-29T20:23:47.913" v="515" actId="20577"/>
          <ac:spMkLst>
            <pc:docMk/>
            <pc:sldMk cId="3351983227" sldId="258"/>
            <ac:spMk id="4" creationId="{CADD991E-767D-FE4B-82AD-96DD0E4D1BDA}"/>
          </ac:spMkLst>
        </pc:spChg>
        <pc:spChg chg="mod">
          <ac:chgData name="Cathy Sullivan" userId="17923c3a-879c-4608-bec9-4e3859f9a6c1" providerId="ADAL" clId="{F1656DFF-A5C5-4155-ADE0-E48377059834}" dt="2021-10-29T17:09:21.326" v="42" actId="20577"/>
          <ac:spMkLst>
            <pc:docMk/>
            <pc:sldMk cId="3351983227" sldId="258"/>
            <ac:spMk id="5" creationId="{187A8007-73D4-B541-917C-A5A47C426617}"/>
          </ac:spMkLst>
        </pc:spChg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1561872712" sldId="259"/>
        </pc:sldMkLst>
      </pc:sldChg>
      <pc:sldChg chg="modSp del mod">
        <pc:chgData name="Cathy Sullivan" userId="17923c3a-879c-4608-bec9-4e3859f9a6c1" providerId="ADAL" clId="{F1656DFF-A5C5-4155-ADE0-E48377059834}" dt="2021-11-02T17:18:19.827" v="2551" actId="47"/>
        <pc:sldMkLst>
          <pc:docMk/>
          <pc:sldMk cId="1108877457" sldId="260"/>
        </pc:sldMkLst>
        <pc:spChg chg="mod">
          <ac:chgData name="Cathy Sullivan" userId="17923c3a-879c-4608-bec9-4e3859f9a6c1" providerId="ADAL" clId="{F1656DFF-A5C5-4155-ADE0-E48377059834}" dt="2021-10-29T20:13:30.193" v="64" actId="20577"/>
          <ac:spMkLst>
            <pc:docMk/>
            <pc:sldMk cId="1108877457" sldId="260"/>
            <ac:spMk id="2" creationId="{5B5BBB90-B9FF-ED4A-9587-76C518C2BC9E}"/>
          </ac:spMkLst>
        </pc:spChg>
        <pc:spChg chg="mod">
          <ac:chgData name="Cathy Sullivan" userId="17923c3a-879c-4608-bec9-4e3859f9a6c1" providerId="ADAL" clId="{F1656DFF-A5C5-4155-ADE0-E48377059834}" dt="2021-10-29T21:33:13.998" v="2448" actId="20577"/>
          <ac:spMkLst>
            <pc:docMk/>
            <pc:sldMk cId="1108877457" sldId="260"/>
            <ac:spMk id="3" creationId="{395CC549-1EA2-8B4A-ADC1-C00428D83849}"/>
          </ac:spMkLst>
        </pc:spChg>
      </pc:sldChg>
      <pc:sldChg chg="del ord">
        <pc:chgData name="Cathy Sullivan" userId="17923c3a-879c-4608-bec9-4e3859f9a6c1" providerId="ADAL" clId="{F1656DFF-A5C5-4155-ADE0-E48377059834}" dt="2021-11-02T17:37:57.243" v="2868" actId="18676"/>
        <pc:sldMkLst>
          <pc:docMk/>
          <pc:sldMk cId="2668488753" sldId="261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4113657981" sldId="262"/>
        </pc:sldMkLst>
      </pc:sldChg>
      <pc:sldChg chg="modSp mod ord">
        <pc:chgData name="Cathy Sullivan" userId="17923c3a-879c-4608-bec9-4e3859f9a6c1" providerId="ADAL" clId="{F1656DFF-A5C5-4155-ADE0-E48377059834}" dt="2021-10-29T20:19:05.521" v="176" actId="207"/>
        <pc:sldMkLst>
          <pc:docMk/>
          <pc:sldMk cId="1138217056" sldId="263"/>
        </pc:sldMkLst>
        <pc:spChg chg="mod">
          <ac:chgData name="Cathy Sullivan" userId="17923c3a-879c-4608-bec9-4e3859f9a6c1" providerId="ADAL" clId="{F1656DFF-A5C5-4155-ADE0-E48377059834}" dt="2021-10-29T20:19:05.521" v="176" actId="207"/>
          <ac:spMkLst>
            <pc:docMk/>
            <pc:sldMk cId="1138217056" sldId="263"/>
            <ac:spMk id="3" creationId="{163FC28D-518A-BF48-8B64-C8BF638EE003}"/>
          </ac:spMkLst>
        </pc:spChg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1281430713" sldId="264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2700942184" sldId="265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714984656" sldId="266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2762594509" sldId="267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1716267179" sldId="268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767973781" sldId="269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1795166905" sldId="270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1552505949" sldId="271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3387637562" sldId="272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2402201920" sldId="273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2191142605" sldId="275"/>
        </pc:sldMkLst>
      </pc:sldChg>
      <pc:sldChg chg="del">
        <pc:chgData name="Cathy Sullivan" userId="17923c3a-879c-4608-bec9-4e3859f9a6c1" providerId="ADAL" clId="{F1656DFF-A5C5-4155-ADE0-E48377059834}" dt="2021-11-02T17:37:57.243" v="2868" actId="18676"/>
        <pc:sldMkLst>
          <pc:docMk/>
          <pc:sldMk cId="650461553" sldId="276"/>
        </pc:sldMkLst>
      </pc:sldChg>
      <pc:sldChg chg="del">
        <pc:chgData name="Cathy Sullivan" userId="17923c3a-879c-4608-bec9-4e3859f9a6c1" providerId="ADAL" clId="{F1656DFF-A5C5-4155-ADE0-E48377059834}" dt="2021-10-29T20:23:04.055" v="481" actId="47"/>
        <pc:sldMkLst>
          <pc:docMk/>
          <pc:sldMk cId="1690707140" sldId="280"/>
        </pc:sldMkLst>
      </pc:sldChg>
      <pc:sldChg chg="del">
        <pc:chgData name="Cathy Sullivan" userId="17923c3a-879c-4608-bec9-4e3859f9a6c1" providerId="ADAL" clId="{F1656DFF-A5C5-4155-ADE0-E48377059834}" dt="2021-10-29T20:23:21.995" v="496" actId="47"/>
        <pc:sldMkLst>
          <pc:docMk/>
          <pc:sldMk cId="1247542898" sldId="281"/>
        </pc:sldMkLst>
      </pc:sldChg>
      <pc:sldChg chg="del">
        <pc:chgData name="Cathy Sullivan" userId="17923c3a-879c-4608-bec9-4e3859f9a6c1" providerId="ADAL" clId="{F1656DFF-A5C5-4155-ADE0-E48377059834}" dt="2021-10-29T20:20:58.113" v="284" actId="47"/>
        <pc:sldMkLst>
          <pc:docMk/>
          <pc:sldMk cId="1332216589" sldId="288"/>
        </pc:sldMkLst>
      </pc:sldChg>
      <pc:sldChg chg="del">
        <pc:chgData name="Cathy Sullivan" userId="17923c3a-879c-4608-bec9-4e3859f9a6c1" providerId="ADAL" clId="{F1656DFF-A5C5-4155-ADE0-E48377059834}" dt="2021-10-29T20:21:58.476" v="352" actId="47"/>
        <pc:sldMkLst>
          <pc:docMk/>
          <pc:sldMk cId="2466205307" sldId="289"/>
        </pc:sldMkLst>
      </pc:sldChg>
      <pc:sldChg chg="del">
        <pc:chgData name="Cathy Sullivan" userId="17923c3a-879c-4608-bec9-4e3859f9a6c1" providerId="ADAL" clId="{F1656DFF-A5C5-4155-ADE0-E48377059834}" dt="2021-10-29T20:23:37.534" v="504" actId="47"/>
        <pc:sldMkLst>
          <pc:docMk/>
          <pc:sldMk cId="2503908224" sldId="290"/>
        </pc:sldMkLst>
      </pc:sldChg>
      <pc:sldChg chg="modSp add del mod ord modNotesTx">
        <pc:chgData name="Cathy Sullivan" userId="17923c3a-879c-4608-bec9-4e3859f9a6c1" providerId="ADAL" clId="{F1656DFF-A5C5-4155-ADE0-E48377059834}" dt="2021-11-02T18:34:19.802" v="2877" actId="20577"/>
        <pc:sldMkLst>
          <pc:docMk/>
          <pc:sldMk cId="3976489555" sldId="291"/>
        </pc:sldMkLst>
        <pc:spChg chg="mod">
          <ac:chgData name="Cathy Sullivan" userId="17923c3a-879c-4608-bec9-4e3859f9a6c1" providerId="ADAL" clId="{F1656DFF-A5C5-4155-ADE0-E48377059834}" dt="2021-10-29T21:00:31.120" v="1809" actId="20577"/>
          <ac:spMkLst>
            <pc:docMk/>
            <pc:sldMk cId="3976489555" sldId="291"/>
            <ac:spMk id="2" creationId="{5B5BBB90-B9FF-ED4A-9587-76C518C2BC9E}"/>
          </ac:spMkLst>
        </pc:spChg>
        <pc:spChg chg="mod">
          <ac:chgData name="Cathy Sullivan" userId="17923c3a-879c-4608-bec9-4e3859f9a6c1" providerId="ADAL" clId="{F1656DFF-A5C5-4155-ADE0-E48377059834}" dt="2021-11-02T18:34:19.802" v="2877" actId="20577"/>
          <ac:spMkLst>
            <pc:docMk/>
            <pc:sldMk cId="3976489555" sldId="291"/>
            <ac:spMk id="3" creationId="{395CC549-1EA2-8B4A-ADC1-C00428D83849}"/>
          </ac:spMkLst>
        </pc:spChg>
      </pc:sldChg>
      <pc:sldChg chg="modSp add mod ord">
        <pc:chgData name="Cathy Sullivan" userId="17923c3a-879c-4608-bec9-4e3859f9a6c1" providerId="ADAL" clId="{F1656DFF-A5C5-4155-ADE0-E48377059834}" dt="2021-11-09T23:13:14.099" v="2998" actId="6549"/>
        <pc:sldMkLst>
          <pc:docMk/>
          <pc:sldMk cId="2133985905" sldId="292"/>
        </pc:sldMkLst>
        <pc:spChg chg="mod">
          <ac:chgData name="Cathy Sullivan" userId="17923c3a-879c-4608-bec9-4e3859f9a6c1" providerId="ADAL" clId="{F1656DFF-A5C5-4155-ADE0-E48377059834}" dt="2021-10-29T20:31:41.018" v="901" actId="6549"/>
          <ac:spMkLst>
            <pc:docMk/>
            <pc:sldMk cId="2133985905" sldId="292"/>
            <ac:spMk id="2" creationId="{5B5BBB90-B9FF-ED4A-9587-76C518C2BC9E}"/>
          </ac:spMkLst>
        </pc:spChg>
        <pc:spChg chg="mod">
          <ac:chgData name="Cathy Sullivan" userId="17923c3a-879c-4608-bec9-4e3859f9a6c1" providerId="ADAL" clId="{F1656DFF-A5C5-4155-ADE0-E48377059834}" dt="2021-11-09T23:13:14.099" v="2998" actId="6549"/>
          <ac:spMkLst>
            <pc:docMk/>
            <pc:sldMk cId="2133985905" sldId="292"/>
            <ac:spMk id="3" creationId="{395CC549-1EA2-8B4A-ADC1-C00428D83849}"/>
          </ac:spMkLst>
        </pc:spChg>
      </pc:sldChg>
      <pc:sldChg chg="modSp add mod ord">
        <pc:chgData name="Cathy Sullivan" userId="17923c3a-879c-4608-bec9-4e3859f9a6c1" providerId="ADAL" clId="{F1656DFF-A5C5-4155-ADE0-E48377059834}" dt="2021-11-03T00:26:21.040" v="2965" actId="403"/>
        <pc:sldMkLst>
          <pc:docMk/>
          <pc:sldMk cId="1662567591" sldId="293"/>
        </pc:sldMkLst>
        <pc:spChg chg="mod">
          <ac:chgData name="Cathy Sullivan" userId="17923c3a-879c-4608-bec9-4e3859f9a6c1" providerId="ADAL" clId="{F1656DFF-A5C5-4155-ADE0-E48377059834}" dt="2021-11-03T00:26:08.103" v="2961" actId="20577"/>
          <ac:spMkLst>
            <pc:docMk/>
            <pc:sldMk cId="1662567591" sldId="293"/>
            <ac:spMk id="2" creationId="{5B5BBB90-B9FF-ED4A-9587-76C518C2BC9E}"/>
          </ac:spMkLst>
        </pc:spChg>
        <pc:spChg chg="mod">
          <ac:chgData name="Cathy Sullivan" userId="17923c3a-879c-4608-bec9-4e3859f9a6c1" providerId="ADAL" clId="{F1656DFF-A5C5-4155-ADE0-E48377059834}" dt="2021-11-03T00:26:21.040" v="2965" actId="403"/>
          <ac:spMkLst>
            <pc:docMk/>
            <pc:sldMk cId="1662567591" sldId="293"/>
            <ac:spMk id="3" creationId="{395CC549-1EA2-8B4A-ADC1-C00428D83849}"/>
          </ac:spMkLst>
        </pc:spChg>
      </pc:sldChg>
      <pc:sldChg chg="add del ord">
        <pc:chgData name="Cathy Sullivan" userId="17923c3a-879c-4608-bec9-4e3859f9a6c1" providerId="ADAL" clId="{F1656DFF-A5C5-4155-ADE0-E48377059834}" dt="2021-10-29T20:20:14.246" v="246" actId="47"/>
        <pc:sldMkLst>
          <pc:docMk/>
          <pc:sldMk cId="4060277049" sldId="293"/>
        </pc:sldMkLst>
      </pc:sldChg>
      <pc:sldChg chg="modSp add del mod modNotesTx">
        <pc:chgData name="Cathy Sullivan" userId="17923c3a-879c-4608-bec9-4e3859f9a6c1" providerId="ADAL" clId="{F1656DFF-A5C5-4155-ADE0-E48377059834}" dt="2021-10-29T20:21:38.841" v="316" actId="47"/>
        <pc:sldMkLst>
          <pc:docMk/>
          <pc:sldMk cId="4166917808" sldId="294"/>
        </pc:sldMkLst>
        <pc:spChg chg="mod">
          <ac:chgData name="Cathy Sullivan" userId="17923c3a-879c-4608-bec9-4e3859f9a6c1" providerId="ADAL" clId="{F1656DFF-A5C5-4155-ADE0-E48377059834}" dt="2021-10-29T20:21:11.330" v="308" actId="20577"/>
          <ac:spMkLst>
            <pc:docMk/>
            <pc:sldMk cId="4166917808" sldId="294"/>
            <ac:spMk id="2" creationId="{5B5BBB90-B9FF-ED4A-9587-76C518C2BC9E}"/>
          </ac:spMkLst>
        </pc:spChg>
      </pc:sldChg>
      <pc:sldChg chg="modSp add mod ord modNotesTx">
        <pc:chgData name="Cathy Sullivan" userId="17923c3a-879c-4608-bec9-4e3859f9a6c1" providerId="ADAL" clId="{F1656DFF-A5C5-4155-ADE0-E48377059834}" dt="2021-11-03T22:09:04.698" v="2970"/>
        <pc:sldMkLst>
          <pc:docMk/>
          <pc:sldMk cId="800635911" sldId="295"/>
        </pc:sldMkLst>
        <pc:spChg chg="mod">
          <ac:chgData name="Cathy Sullivan" userId="17923c3a-879c-4608-bec9-4e3859f9a6c1" providerId="ADAL" clId="{F1656DFF-A5C5-4155-ADE0-E48377059834}" dt="2021-10-29T20:21:56.730" v="351" actId="20577"/>
          <ac:spMkLst>
            <pc:docMk/>
            <pc:sldMk cId="800635911" sldId="295"/>
            <ac:spMk id="2" creationId="{7F99603A-AA13-4A49-9230-4688AE2E862B}"/>
          </ac:spMkLst>
        </pc:spChg>
        <pc:spChg chg="mod">
          <ac:chgData name="Cathy Sullivan" userId="17923c3a-879c-4608-bec9-4e3859f9a6c1" providerId="ADAL" clId="{F1656DFF-A5C5-4155-ADE0-E48377059834}" dt="2021-10-29T20:47:15.764" v="1756" actId="20577"/>
          <ac:spMkLst>
            <pc:docMk/>
            <pc:sldMk cId="800635911" sldId="295"/>
            <ac:spMk id="3" creationId="{A0474112-9F16-0A45-AE51-B06BF7E50113}"/>
          </ac:spMkLst>
        </pc:spChg>
        <pc:spChg chg="mod">
          <ac:chgData name="Cathy Sullivan" userId="17923c3a-879c-4608-bec9-4e3859f9a6c1" providerId="ADAL" clId="{F1656DFF-A5C5-4155-ADE0-E48377059834}" dt="2021-10-29T20:47:33.723" v="1772" actId="20577"/>
          <ac:spMkLst>
            <pc:docMk/>
            <pc:sldMk cId="800635911" sldId="295"/>
            <ac:spMk id="4" creationId="{AA22736B-A560-D141-970D-3B00E888626A}"/>
          </ac:spMkLst>
        </pc:spChg>
      </pc:sldChg>
      <pc:sldChg chg="addSp delSp modSp add mod ord modAnim modNotesTx">
        <pc:chgData name="Cathy Sullivan" userId="17923c3a-879c-4608-bec9-4e3859f9a6c1" providerId="ADAL" clId="{F1656DFF-A5C5-4155-ADE0-E48377059834}" dt="2021-11-08T21:44:39.065" v="2972" actId="6549"/>
        <pc:sldMkLst>
          <pc:docMk/>
          <pc:sldMk cId="2015905931" sldId="296"/>
        </pc:sldMkLst>
        <pc:spChg chg="mod">
          <ac:chgData name="Cathy Sullivan" userId="17923c3a-879c-4608-bec9-4e3859f9a6c1" providerId="ADAL" clId="{F1656DFF-A5C5-4155-ADE0-E48377059834}" dt="2021-10-29T20:22:48.779" v="475" actId="20577"/>
          <ac:spMkLst>
            <pc:docMk/>
            <pc:sldMk cId="2015905931" sldId="296"/>
            <ac:spMk id="2" creationId="{5B5BBB90-B9FF-ED4A-9587-76C518C2BC9E}"/>
          </ac:spMkLst>
        </pc:spChg>
        <pc:spChg chg="mod">
          <ac:chgData name="Cathy Sullivan" userId="17923c3a-879c-4608-bec9-4e3859f9a6c1" providerId="ADAL" clId="{F1656DFF-A5C5-4155-ADE0-E48377059834}" dt="2021-11-08T21:44:39.065" v="2972" actId="6549"/>
          <ac:spMkLst>
            <pc:docMk/>
            <pc:sldMk cId="2015905931" sldId="296"/>
            <ac:spMk id="3" creationId="{395CC549-1EA2-8B4A-ADC1-C00428D83849}"/>
          </ac:spMkLst>
        </pc:spChg>
        <pc:spChg chg="add del mod">
          <ac:chgData name="Cathy Sullivan" userId="17923c3a-879c-4608-bec9-4e3859f9a6c1" providerId="ADAL" clId="{F1656DFF-A5C5-4155-ADE0-E48377059834}" dt="2021-10-29T20:26:08.235" v="552" actId="478"/>
          <ac:spMkLst>
            <pc:docMk/>
            <pc:sldMk cId="2015905931" sldId="296"/>
            <ac:spMk id="4" creationId="{937E7450-3226-4F99-A0F2-F393B4A10A10}"/>
          </ac:spMkLst>
        </pc:spChg>
      </pc:sldChg>
      <pc:sldChg chg="addSp modSp add del mod ord modShow">
        <pc:chgData name="Cathy Sullivan" userId="17923c3a-879c-4608-bec9-4e3859f9a6c1" providerId="ADAL" clId="{F1656DFF-A5C5-4155-ADE0-E48377059834}" dt="2021-11-02T17:37:25.143" v="2864" actId="47"/>
        <pc:sldMkLst>
          <pc:docMk/>
          <pc:sldMk cId="1031837367" sldId="297"/>
        </pc:sldMkLst>
        <pc:spChg chg="mod">
          <ac:chgData name="Cathy Sullivan" userId="17923c3a-879c-4608-bec9-4e3859f9a6c1" providerId="ADAL" clId="{F1656DFF-A5C5-4155-ADE0-E48377059834}" dt="2021-10-29T20:23:43.146" v="514" actId="20577"/>
          <ac:spMkLst>
            <pc:docMk/>
            <pc:sldMk cId="1031837367" sldId="297"/>
            <ac:spMk id="2" creationId="{5B5BBB90-B9FF-ED4A-9587-76C518C2BC9E}"/>
          </ac:spMkLst>
        </pc:spChg>
        <pc:spChg chg="mod">
          <ac:chgData name="Cathy Sullivan" userId="17923c3a-879c-4608-bec9-4e3859f9a6c1" providerId="ADAL" clId="{F1656DFF-A5C5-4155-ADE0-E48377059834}" dt="2021-10-29T20:23:18.478" v="495" actId="20577"/>
          <ac:spMkLst>
            <pc:docMk/>
            <pc:sldMk cId="1031837367" sldId="297"/>
            <ac:spMk id="3" creationId="{395CC549-1EA2-8B4A-ADC1-C00428D83849}"/>
          </ac:spMkLst>
        </pc:spChg>
        <pc:spChg chg="add">
          <ac:chgData name="Cathy Sullivan" userId="17923c3a-879c-4608-bec9-4e3859f9a6c1" providerId="ADAL" clId="{F1656DFF-A5C5-4155-ADE0-E48377059834}" dt="2021-10-29T20:26:00.512" v="547" actId="22"/>
          <ac:spMkLst>
            <pc:docMk/>
            <pc:sldMk cId="1031837367" sldId="297"/>
            <ac:spMk id="5" creationId="{34944052-0E25-49E7-8520-8887FBB45170}"/>
          </ac:spMkLst>
        </pc:spChg>
      </pc:sldChg>
      <pc:sldChg chg="addSp delSp modSp add del mod ord modShow modNotesTx">
        <pc:chgData name="Cathy Sullivan" userId="17923c3a-879c-4608-bec9-4e3859f9a6c1" providerId="ADAL" clId="{F1656DFF-A5C5-4155-ADE0-E48377059834}" dt="2021-11-02T17:37:25.737" v="2865" actId="47"/>
        <pc:sldMkLst>
          <pc:docMk/>
          <pc:sldMk cId="1834528503" sldId="298"/>
        </pc:sldMkLst>
        <pc:spChg chg="mod">
          <ac:chgData name="Cathy Sullivan" userId="17923c3a-879c-4608-bec9-4e3859f9a6c1" providerId="ADAL" clId="{F1656DFF-A5C5-4155-ADE0-E48377059834}" dt="2021-10-29T20:23:40.357" v="509" actId="20577"/>
          <ac:spMkLst>
            <pc:docMk/>
            <pc:sldMk cId="1834528503" sldId="298"/>
            <ac:spMk id="2" creationId="{5B5BBB90-B9FF-ED4A-9587-76C518C2BC9E}"/>
          </ac:spMkLst>
        </pc:spChg>
        <pc:spChg chg="mod">
          <ac:chgData name="Cathy Sullivan" userId="17923c3a-879c-4608-bec9-4e3859f9a6c1" providerId="ADAL" clId="{F1656DFF-A5C5-4155-ADE0-E48377059834}" dt="2021-10-29T20:23:35.675" v="503" actId="20577"/>
          <ac:spMkLst>
            <pc:docMk/>
            <pc:sldMk cId="1834528503" sldId="298"/>
            <ac:spMk id="3" creationId="{395CC549-1EA2-8B4A-ADC1-C00428D83849}"/>
          </ac:spMkLst>
        </pc:spChg>
        <pc:spChg chg="add">
          <ac:chgData name="Cathy Sullivan" userId="17923c3a-879c-4608-bec9-4e3859f9a6c1" providerId="ADAL" clId="{F1656DFF-A5C5-4155-ADE0-E48377059834}" dt="2021-10-29T20:26:01.951" v="548" actId="22"/>
          <ac:spMkLst>
            <pc:docMk/>
            <pc:sldMk cId="1834528503" sldId="298"/>
            <ac:spMk id="5" creationId="{6E1A4D98-99CA-4BEA-B58D-62A554735B7D}"/>
          </ac:spMkLst>
        </pc:spChg>
        <pc:spChg chg="add del">
          <ac:chgData name="Cathy Sullivan" userId="17923c3a-879c-4608-bec9-4e3859f9a6c1" providerId="ADAL" clId="{F1656DFF-A5C5-4155-ADE0-E48377059834}" dt="2021-10-29T20:26:05.248" v="550" actId="22"/>
          <ac:spMkLst>
            <pc:docMk/>
            <pc:sldMk cId="1834528503" sldId="298"/>
            <ac:spMk id="7" creationId="{0C200845-8F0F-4A36-873E-A0745606E26C}"/>
          </ac:spMkLst>
        </pc:spChg>
      </pc:sldChg>
      <pc:sldChg chg="add del mod ord modShow">
        <pc:chgData name="Cathy Sullivan" userId="17923c3a-879c-4608-bec9-4e3859f9a6c1" providerId="ADAL" clId="{F1656DFF-A5C5-4155-ADE0-E48377059834}" dt="2021-11-02T17:37:24.448" v="2863" actId="47"/>
        <pc:sldMkLst>
          <pc:docMk/>
          <pc:sldMk cId="3544474179" sldId="299"/>
        </pc:sldMkLst>
      </pc:sldChg>
      <pc:sldChg chg="modSp add mod">
        <pc:chgData name="Cathy Sullivan" userId="17923c3a-879c-4608-bec9-4e3859f9a6c1" providerId="ADAL" clId="{F1656DFF-A5C5-4155-ADE0-E48377059834}" dt="2021-11-09T00:01:20.456" v="2996" actId="20577"/>
        <pc:sldMkLst>
          <pc:docMk/>
          <pc:sldMk cId="1438644355" sldId="300"/>
        </pc:sldMkLst>
        <pc:spChg chg="mod">
          <ac:chgData name="Cathy Sullivan" userId="17923c3a-879c-4608-bec9-4e3859f9a6c1" providerId="ADAL" clId="{F1656DFF-A5C5-4155-ADE0-E48377059834}" dt="2021-10-29T20:36:56.776" v="1116" actId="20577"/>
          <ac:spMkLst>
            <pc:docMk/>
            <pc:sldMk cId="1438644355" sldId="300"/>
            <ac:spMk id="2" creationId="{5B5BBB90-B9FF-ED4A-9587-76C518C2BC9E}"/>
          </ac:spMkLst>
        </pc:spChg>
        <pc:spChg chg="mod">
          <ac:chgData name="Cathy Sullivan" userId="17923c3a-879c-4608-bec9-4e3859f9a6c1" providerId="ADAL" clId="{F1656DFF-A5C5-4155-ADE0-E48377059834}" dt="2021-11-09T00:01:20.456" v="2996" actId="20577"/>
          <ac:spMkLst>
            <pc:docMk/>
            <pc:sldMk cId="1438644355" sldId="300"/>
            <ac:spMk id="3" creationId="{395CC549-1EA2-8B4A-ADC1-C00428D83849}"/>
          </ac:spMkLst>
        </pc:spChg>
      </pc:sldChg>
      <pc:sldChg chg="modSp new mod">
        <pc:chgData name="Cathy Sullivan" userId="17923c3a-879c-4608-bec9-4e3859f9a6c1" providerId="ADAL" clId="{F1656DFF-A5C5-4155-ADE0-E48377059834}" dt="2021-10-29T20:48:04.919" v="1786" actId="20577"/>
        <pc:sldMkLst>
          <pc:docMk/>
          <pc:sldMk cId="3599085478" sldId="301"/>
        </pc:sldMkLst>
        <pc:spChg chg="mod">
          <ac:chgData name="Cathy Sullivan" userId="17923c3a-879c-4608-bec9-4e3859f9a6c1" providerId="ADAL" clId="{F1656DFF-A5C5-4155-ADE0-E48377059834}" dt="2021-10-29T20:48:04.919" v="1786" actId="20577"/>
          <ac:spMkLst>
            <pc:docMk/>
            <pc:sldMk cId="3599085478" sldId="301"/>
            <ac:spMk id="2" creationId="{8ADA82F2-3902-4B5E-BC7B-8EF6C1C3D343}"/>
          </ac:spMkLst>
        </pc:spChg>
      </pc:sldChg>
      <pc:sldChg chg="addSp delSp modSp mod modAnim modNotesTx">
        <pc:chgData name="Cathy Sullivan" userId="17923c3a-879c-4608-bec9-4e3859f9a6c1" providerId="ADAL" clId="{F1656DFF-A5C5-4155-ADE0-E48377059834}" dt="2021-11-08T19:20:57.959" v="2971"/>
        <pc:sldMkLst>
          <pc:docMk/>
          <pc:sldMk cId="122517189" sldId="2076137295"/>
        </pc:sldMkLst>
        <pc:spChg chg="add mod">
          <ac:chgData name="Cathy Sullivan" userId="17923c3a-879c-4608-bec9-4e3859f9a6c1" providerId="ADAL" clId="{F1656DFF-A5C5-4155-ADE0-E48377059834}" dt="2021-11-02T17:34:37.936" v="2862" actId="1035"/>
          <ac:spMkLst>
            <pc:docMk/>
            <pc:sldMk cId="122517189" sldId="2076137295"/>
            <ac:spMk id="2" creationId="{90DA135E-F461-412B-851D-D288E50AA185}"/>
          </ac:spMkLst>
        </pc:spChg>
        <pc:spChg chg="mod">
          <ac:chgData name="Cathy Sullivan" userId="17923c3a-879c-4608-bec9-4e3859f9a6c1" providerId="ADAL" clId="{F1656DFF-A5C5-4155-ADE0-E48377059834}" dt="2021-11-02T17:18:07.648" v="2549" actId="6549"/>
          <ac:spMkLst>
            <pc:docMk/>
            <pc:sldMk cId="122517189" sldId="2076137295"/>
            <ac:spMk id="6" creationId="{8F5D41B1-BB13-463C-BB5F-AD8CAEE9CADF}"/>
          </ac:spMkLst>
        </pc:spChg>
        <pc:spChg chg="mod">
          <ac:chgData name="Cathy Sullivan" userId="17923c3a-879c-4608-bec9-4e3859f9a6c1" providerId="ADAL" clId="{F1656DFF-A5C5-4155-ADE0-E48377059834}" dt="2021-11-02T17:19:13.877" v="2705" actId="1076"/>
          <ac:spMkLst>
            <pc:docMk/>
            <pc:sldMk cId="122517189" sldId="2076137295"/>
            <ac:spMk id="11" creationId="{C0E7814F-772A-488B-9829-94D3C5B349DF}"/>
          </ac:spMkLst>
        </pc:spChg>
        <pc:picChg chg="add del mod">
          <ac:chgData name="Cathy Sullivan" userId="17923c3a-879c-4608-bec9-4e3859f9a6c1" providerId="ADAL" clId="{F1656DFF-A5C5-4155-ADE0-E48377059834}" dt="2021-11-02T17:33:28.632" v="2719" actId="478"/>
          <ac:picMkLst>
            <pc:docMk/>
            <pc:sldMk cId="122517189" sldId="2076137295"/>
            <ac:picMk id="7" creationId="{AF92F257-2CC0-4721-B7F7-C622D54883C0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jpeg>
</file>

<file path=ppt/media/image15.png>
</file>

<file path=ppt/media/image16.svg>
</file>

<file path=ppt/media/image17.png>
</file>

<file path=ppt/media/image18.jpe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4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60375" indent="-460375">
              <a:buFont typeface="+mj-lt"/>
              <a:buAutoNum type="arabicPeriod"/>
            </a:pPr>
            <a:r>
              <a:rPr lang="en-US" b="1"/>
              <a:t>Preparation: </a:t>
            </a:r>
            <a:r>
              <a:rPr lang="en-US"/>
              <a:t>Review dependencies and run API Portability Analyzer</a:t>
            </a:r>
          </a:p>
          <a:p>
            <a:pPr lvl="1"/>
            <a:r>
              <a:rPr lang="en-US"/>
              <a:t>NuGet packages, loose binaries, front-end dependencies, .NET Framework APIs used</a:t>
            </a:r>
          </a:p>
          <a:p>
            <a:pPr lvl="1"/>
            <a:endParaRPr lang="en-US"/>
          </a:p>
          <a:p>
            <a:pPr marL="460375" indent="-460375">
              <a:buFont typeface="+mj-lt"/>
              <a:buAutoNum type="arabicPeriod"/>
            </a:pPr>
            <a:r>
              <a:rPr lang="en-US" b="1"/>
              <a:t>Upgrade: </a:t>
            </a:r>
            <a:r>
              <a:rPr lang="en-US"/>
              <a:t>Run the .NET Upgrade Assistant with your solution</a:t>
            </a:r>
          </a:p>
          <a:p>
            <a:pPr marL="460375" indent="-460375">
              <a:buFont typeface="+mj-lt"/>
              <a:buAutoNum type="arabicPeriod"/>
            </a:pPr>
            <a:endParaRPr lang="en-US"/>
          </a:p>
          <a:p>
            <a:pPr marL="460375" indent="-460375">
              <a:buFont typeface="+mj-lt"/>
              <a:buAutoNum type="arabicPeriod"/>
            </a:pPr>
            <a:r>
              <a:rPr lang="en-US" b="1"/>
              <a:t>Fix code and build: </a:t>
            </a:r>
            <a:r>
              <a:rPr lang="en-US"/>
              <a:t>Head back to Visual Studio and attempt to build your code.</a:t>
            </a:r>
          </a:p>
          <a:p>
            <a:pPr lvl="1"/>
            <a:r>
              <a:rPr lang="en-US"/>
              <a:t>Look for warnings in the Error List window of Visual Studio to help you identify other parts of your code that might not be supported in .NET 6.</a:t>
            </a:r>
          </a:p>
          <a:p>
            <a:pPr lvl="1"/>
            <a:r>
              <a:rPr lang="en-US"/>
              <a:t>Check any NuGet packages that might have been updated for any potential breaking changes.</a:t>
            </a:r>
          </a:p>
          <a:p>
            <a:pPr lvl="1"/>
            <a:r>
              <a:rPr lang="en-US"/>
              <a:t>Likely additional code updates will be required for your app’s business logic.</a:t>
            </a:r>
          </a:p>
          <a:p>
            <a:pPr lvl="1"/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 b="1"/>
              <a:t>Run and test: </a:t>
            </a:r>
            <a:r>
              <a:rPr lang="en-US"/>
              <a:t>There might be changes that aren’t apparent until runtime. Test that everything works as expected.</a:t>
            </a:r>
          </a:p>
          <a:p>
            <a:r>
              <a:rPr lang="en-US"/>
              <a:t>             Testing is important because some changes won’t be apparent until runtime.</a:t>
            </a:r>
          </a:p>
          <a:p>
            <a:r>
              <a:rPr lang="en-US"/>
              <a:t>             Unit test projects should be ported along with the target project.</a:t>
            </a:r>
          </a:p>
          <a:p>
            <a:r>
              <a:rPr lang="en-US"/>
              <a:t>             If NuGet package versions updated, for example, there could be subtle breaking changes.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964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4E7EBF-8FEE-4079-889B-EEE134D308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97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5AC7CE-2342-439D-99E9-F1094D4D7F8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1600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60375" indent="-460375">
              <a:buFont typeface="+mj-lt"/>
              <a:buAutoNum type="arabicPeriod"/>
            </a:pPr>
            <a:r>
              <a:rPr lang="en-US" b="1"/>
              <a:t>Preparation: </a:t>
            </a:r>
            <a:r>
              <a:rPr lang="en-US"/>
              <a:t>Review dependencies and run API Portability Analyzer</a:t>
            </a:r>
          </a:p>
          <a:p>
            <a:pPr lvl="1"/>
            <a:r>
              <a:rPr lang="en-US"/>
              <a:t>NuGet packages, loose binaries, front-end dependencies, .NET Framework APIs used</a:t>
            </a:r>
          </a:p>
          <a:p>
            <a:pPr lvl="1"/>
            <a:endParaRPr lang="en-US"/>
          </a:p>
          <a:p>
            <a:pPr marL="460375" indent="-460375">
              <a:buFont typeface="+mj-lt"/>
              <a:buAutoNum type="arabicPeriod"/>
            </a:pPr>
            <a:r>
              <a:rPr lang="en-US" b="1"/>
              <a:t>Upgrade: </a:t>
            </a:r>
            <a:r>
              <a:rPr lang="en-US"/>
              <a:t>Run the .NET Upgrade Assistant with your solution</a:t>
            </a:r>
          </a:p>
          <a:p>
            <a:pPr marL="460375" indent="-460375">
              <a:buFont typeface="+mj-lt"/>
              <a:buAutoNum type="arabicPeriod"/>
            </a:pPr>
            <a:endParaRPr lang="en-US"/>
          </a:p>
          <a:p>
            <a:pPr marL="460375" indent="-460375">
              <a:buFont typeface="+mj-lt"/>
              <a:buAutoNum type="arabicPeriod"/>
            </a:pPr>
            <a:r>
              <a:rPr lang="en-US" b="1"/>
              <a:t>Fix code and build: </a:t>
            </a:r>
            <a:r>
              <a:rPr lang="en-US"/>
              <a:t>Head back to Visual Studio and attempt to build your code.</a:t>
            </a:r>
          </a:p>
          <a:p>
            <a:pPr lvl="1"/>
            <a:r>
              <a:rPr lang="en-US"/>
              <a:t>Look for warnings in the Error List window of Visual Studio to help you identify other parts of your code that might not be supported in .NET 6.</a:t>
            </a:r>
          </a:p>
          <a:p>
            <a:pPr lvl="1"/>
            <a:r>
              <a:rPr lang="en-US"/>
              <a:t>Check any NuGet packages that might have been updated for any potential breaking changes.</a:t>
            </a:r>
          </a:p>
          <a:p>
            <a:pPr lvl="1"/>
            <a:r>
              <a:rPr lang="en-US"/>
              <a:t>Likely additional code updates will be required for your app’s business logic.</a:t>
            </a:r>
          </a:p>
          <a:p>
            <a:pPr lvl="1"/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 b="1"/>
              <a:t>Run and test: </a:t>
            </a:r>
            <a:r>
              <a:rPr lang="en-US"/>
              <a:t>There might be changes that aren’t apparent until runtime. Test that everything works as expected.</a:t>
            </a:r>
          </a:p>
          <a:p>
            <a:r>
              <a:rPr lang="en-US"/>
              <a:t>             Testing is important because some changes won’t be apparent until runtime.</a:t>
            </a:r>
          </a:p>
          <a:p>
            <a:r>
              <a:rPr lang="en-US"/>
              <a:t>             Unit test projects should be ported along with the target project.</a:t>
            </a:r>
          </a:p>
          <a:p>
            <a:r>
              <a:rPr lang="en-US"/>
              <a:t>             If NuGet package versions updated, for example, there could be subtle breaking changes.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298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Note that “Many third-party dependencies” doesn’t say “</a:t>
            </a:r>
            <a:r>
              <a:rPr lang="en-US" b="1"/>
              <a:t>All</a:t>
            </a:r>
            <a:r>
              <a:rPr lang="en-US" b="0"/>
              <a:t>”. Some will need to change.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067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Note that “Many third-party dependencies” doesn’t say “</a:t>
            </a:r>
            <a:r>
              <a:rPr lang="en-US" b="1"/>
              <a:t>All</a:t>
            </a:r>
            <a:r>
              <a:rPr lang="en-US" b="0"/>
              <a:t>”. Some will need to change.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4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it does at a high level – ”I’m going to demo it in just a minute…”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Upgrade Assistant…</a:t>
            </a:r>
            <a:r>
              <a:rPr lang="en-US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</a:rPr>
              <a:t>enables automation of common tasks related to upgrading .NET Framework projects to .NET 6 and beyond.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24292F"/>
              </a:solidFill>
              <a:effectLst/>
              <a:latin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</a:rPr>
              <a:t>Note that this is not a complete upgrade tool and work </a:t>
            </a:r>
            <a:r>
              <a:rPr lang="en-US" b="0" i="1" dirty="0">
                <a:solidFill>
                  <a:srgbClr val="24292F"/>
                </a:solidFill>
                <a:effectLst/>
                <a:latin typeface="Open Sans" panose="020B0606030504020204" pitchFamily="34" charset="0"/>
              </a:rPr>
              <a:t>will</a:t>
            </a:r>
            <a:r>
              <a:rPr lang="en-US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</a:rPr>
              <a:t> be required after using the tooling to upgrade a project.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591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9.svg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Relationship Id="rId6" Type="http://schemas.openxmlformats.org/officeDocument/2006/relationships/image" Target="../media/image5.emf"/><Relationship Id="rId5" Type="http://schemas.openxmlformats.org/officeDocument/2006/relationships/image" Target="../media/image10.svg"/><Relationship Id="rId4" Type="http://schemas.openxmlformats.org/officeDocument/2006/relationships/image" Target="../media/image6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7.svg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8917-98E2-4129-A6CD-ABE3DEADAFF1}" type="datetime1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0777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9198C-D323-44EF-9062-05F40F8F36CF}" type="datetime1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819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407FC-256F-4D4E-9E28-5B01B14BD8BA}" type="datetime1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15761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7D99A-9632-4C43-9079-74F63134C37A}" type="datetime1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9616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78C0-E0FC-4FC4-BB5F-FCC16796DE61}" type="datetime1">
              <a:rPr lang="en-US" smtClean="0"/>
              <a:t>4/7/2022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2544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9225-E4D4-4AF8-9E95-31DEF8922FC4}" type="datetime1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97482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A7F0B-8F5C-4322-8D46-C1EB97706B4C}" type="datetime1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6448963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7A40B-C97E-441F-AB40-11F4918FEB7A}" type="datetime1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6747559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CCBA1-857F-4E42-ACE3-BDE781E3720B}" type="datetime1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1028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C6397-CD70-4010-B829-2671CA79B9DD}" type="datetime1">
              <a:rPr lang="en-US" smtClean="0"/>
              <a:t>4/7/2022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3072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70358-D36E-4DB7-813A-E30BB7DCD6A3}" type="datetime1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38523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EF02-9AE3-4B28-83C8-D1CE31214F34}" type="datetime1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Microsoft Confidential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42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D58D4C-8C36-4E83-A6D0-5CCDE628C6A1}"/>
              </a:ext>
            </a:extLst>
          </p:cNvPr>
          <p:cNvSpPr txBox="1"/>
          <p:nvPr userDrawn="1"/>
        </p:nvSpPr>
        <p:spPr>
          <a:xfrm>
            <a:off x="2719659" y="1009127"/>
            <a:ext cx="7620000" cy="360560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D84138-C5D8-434E-B158-149140D533BE}"/>
              </a:ext>
            </a:extLst>
          </p:cNvPr>
          <p:cNvSpPr txBox="1"/>
          <p:nvPr userDrawn="1"/>
        </p:nvSpPr>
        <p:spPr>
          <a:xfrm>
            <a:off x="0" y="4142676"/>
            <a:ext cx="12191999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>
                <a:solidFill>
                  <a:schemeClr val="bg1"/>
                </a:solidFill>
              </a:rPr>
              <a:t>Free. Cross-platform. </a:t>
            </a:r>
            <a:r>
              <a:rPr lang="en-US" sz="2400" i="1">
                <a:solidFill>
                  <a:schemeClr val="bg2"/>
                </a:solidFill>
              </a:rPr>
              <a:t>Open source. </a:t>
            </a:r>
            <a:r>
              <a:rPr lang="en-US" sz="2400" i="1">
                <a:solidFill>
                  <a:schemeClr val="bg1"/>
                </a:solidFill>
              </a:rPr>
              <a:t>A developer platform for building all your apps. </a:t>
            </a:r>
          </a:p>
        </p:txBody>
      </p:sp>
    </p:spTree>
    <p:extLst>
      <p:ext uri="{BB962C8B-B14F-4D97-AF65-F5344CB8AC3E}">
        <p14:creationId xmlns:p14="http://schemas.microsoft.com/office/powerpoint/2010/main" val="32947930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732782"/>
          </a:xfrm>
        </p:spPr>
        <p:txBody>
          <a:bodyPr>
            <a:spAutoFit/>
          </a:bodyPr>
          <a:lstStyle>
            <a:lvl1pPr>
              <a:defRPr sz="32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715310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39498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rgbClr val="511C74">
              <a:alpha val="95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0950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rgbClr val="511C7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14028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91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2167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Bright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7105508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418418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6797886" cy="8996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3D45574-B30B-4C34-A8B0-D8DC428F3E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0" y="1860034"/>
            <a:ext cx="6723185" cy="2263268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4097" indent="0">
              <a:buNone/>
              <a:defRPr/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7256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332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ser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44"/>
          <p:cNvSpPr>
            <a:spLocks noGrp="1"/>
          </p:cNvSpPr>
          <p:nvPr>
            <p:ph type="pic" sz="quarter" idx="20" hasCustomPrompt="1"/>
          </p:nvPr>
        </p:nvSpPr>
        <p:spPr>
          <a:xfrm>
            <a:off x="0" y="1"/>
            <a:ext cx="12192000" cy="299033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here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5689600"/>
            <a:ext cx="12192000" cy="1168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/>
          <p:cNvSpPr>
            <a:spLocks noGrp="1"/>
          </p:cNvSpPr>
          <p:nvPr>
            <p:ph type="ctrTitle"/>
          </p:nvPr>
        </p:nvSpPr>
        <p:spPr>
          <a:xfrm>
            <a:off x="502680" y="3404879"/>
            <a:ext cx="3709102" cy="206529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3200" b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32"/>
          <p:cNvSpPr>
            <a:spLocks noGrp="1"/>
          </p:cNvSpPr>
          <p:nvPr>
            <p:ph type="body" sz="quarter" idx="11"/>
          </p:nvPr>
        </p:nvSpPr>
        <p:spPr>
          <a:xfrm>
            <a:off x="4341091" y="3404879"/>
            <a:ext cx="7234611" cy="20652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1800"/>
              </a:lnSpc>
              <a:buNone/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136"/>
          <p:cNvSpPr>
            <a:spLocks noGrp="1"/>
          </p:cNvSpPr>
          <p:nvPr>
            <p:ph type="body" sz="quarter" idx="28"/>
          </p:nvPr>
        </p:nvSpPr>
        <p:spPr>
          <a:xfrm>
            <a:off x="10114929" y="6336145"/>
            <a:ext cx="847522" cy="3829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36"/>
          <p:cNvSpPr>
            <a:spLocks noGrp="1"/>
          </p:cNvSpPr>
          <p:nvPr>
            <p:ph type="body" sz="quarter" idx="35"/>
          </p:nvPr>
        </p:nvSpPr>
        <p:spPr>
          <a:xfrm>
            <a:off x="11021291" y="6326909"/>
            <a:ext cx="840508" cy="3829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9866745" y="5930900"/>
            <a:ext cx="0" cy="635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Picture Placeholder 144"/>
          <p:cNvSpPr>
            <a:spLocks noGrp="1"/>
          </p:cNvSpPr>
          <p:nvPr>
            <p:ph type="pic" sz="quarter" idx="36" hasCustomPrompt="1"/>
          </p:nvPr>
        </p:nvSpPr>
        <p:spPr>
          <a:xfrm>
            <a:off x="202498" y="5884716"/>
            <a:ext cx="2064635" cy="834378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solidFill>
                  <a:srgbClr val="7030A0"/>
                </a:solidFill>
              </a:defRPr>
            </a:lvl1pPr>
          </a:lstStyle>
          <a:p>
            <a:r>
              <a:rPr lang="en-US"/>
              <a:t>Drag logo here</a:t>
            </a:r>
          </a:p>
        </p:txBody>
      </p:sp>
      <p:sp>
        <p:nvSpPr>
          <p:cNvPr id="23" name="Text Placeholder 136"/>
          <p:cNvSpPr>
            <a:spLocks noGrp="1"/>
          </p:cNvSpPr>
          <p:nvPr>
            <p:ph type="body" sz="quarter" idx="29"/>
          </p:nvPr>
        </p:nvSpPr>
        <p:spPr>
          <a:xfrm>
            <a:off x="8547902" y="6181251"/>
            <a:ext cx="988642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36"/>
          <p:cNvSpPr>
            <a:spLocks noGrp="1"/>
          </p:cNvSpPr>
          <p:nvPr>
            <p:ph type="body" sz="quarter" idx="31"/>
          </p:nvPr>
        </p:nvSpPr>
        <p:spPr>
          <a:xfrm>
            <a:off x="7245174" y="6181251"/>
            <a:ext cx="805425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36"/>
          <p:cNvSpPr>
            <a:spLocks noGrp="1"/>
          </p:cNvSpPr>
          <p:nvPr>
            <p:ph type="body" sz="quarter" idx="32"/>
          </p:nvPr>
        </p:nvSpPr>
        <p:spPr>
          <a:xfrm>
            <a:off x="5947185" y="6177833"/>
            <a:ext cx="988642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6"/>
          <p:cNvSpPr>
            <a:spLocks noGrp="1"/>
          </p:cNvSpPr>
          <p:nvPr>
            <p:ph type="body" sz="quarter" idx="33"/>
          </p:nvPr>
        </p:nvSpPr>
        <p:spPr>
          <a:xfrm>
            <a:off x="4425813" y="6181251"/>
            <a:ext cx="988642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36"/>
          <p:cNvSpPr>
            <a:spLocks noGrp="1"/>
          </p:cNvSpPr>
          <p:nvPr>
            <p:ph type="body" sz="quarter" idx="34"/>
          </p:nvPr>
        </p:nvSpPr>
        <p:spPr>
          <a:xfrm>
            <a:off x="2508041" y="6181251"/>
            <a:ext cx="1498693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2508041" y="5916409"/>
            <a:ext cx="1487548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Products and Services</a:t>
            </a:r>
          </a:p>
        </p:txBody>
      </p:sp>
      <p:sp>
        <p:nvSpPr>
          <p:cNvPr id="29" name="TextBox 28"/>
          <p:cNvSpPr txBox="1"/>
          <p:nvPr userDrawn="1"/>
        </p:nvSpPr>
        <p:spPr>
          <a:xfrm>
            <a:off x="4420996" y="5922948"/>
            <a:ext cx="1247049" cy="1552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Organization Size</a:t>
            </a:r>
          </a:p>
        </p:txBody>
      </p:sp>
      <p:sp>
        <p:nvSpPr>
          <p:cNvPr id="32" name="TextBox 31"/>
          <p:cNvSpPr txBox="1"/>
          <p:nvPr userDrawn="1"/>
        </p:nvSpPr>
        <p:spPr>
          <a:xfrm>
            <a:off x="5947185" y="5914231"/>
            <a:ext cx="9886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Industry</a:t>
            </a:r>
          </a:p>
        </p:txBody>
      </p:sp>
      <p:sp>
        <p:nvSpPr>
          <p:cNvPr id="33" name="TextBox 32"/>
          <p:cNvSpPr txBox="1"/>
          <p:nvPr userDrawn="1"/>
        </p:nvSpPr>
        <p:spPr>
          <a:xfrm>
            <a:off x="7229059" y="5914998"/>
            <a:ext cx="9886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Country</a:t>
            </a:r>
          </a:p>
        </p:txBody>
      </p:sp>
      <p:sp>
        <p:nvSpPr>
          <p:cNvPr id="39" name="TextBox 38"/>
          <p:cNvSpPr txBox="1"/>
          <p:nvPr userDrawn="1"/>
        </p:nvSpPr>
        <p:spPr>
          <a:xfrm>
            <a:off x="8547902" y="5924360"/>
            <a:ext cx="9886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Business Need</a:t>
            </a:r>
          </a:p>
        </p:txBody>
      </p:sp>
    </p:spTree>
    <p:extLst>
      <p:ext uri="{BB962C8B-B14F-4D97-AF65-F5344CB8AC3E}">
        <p14:creationId xmlns:p14="http://schemas.microsoft.com/office/powerpoint/2010/main" val="58582302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nser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Placeholder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2990334"/>
          </a:xfrm>
          <a:prstGeom prst="rect">
            <a:avLst/>
          </a:prstGeom>
        </p:spPr>
      </p:pic>
      <p:sp>
        <p:nvSpPr>
          <p:cNvPr id="20" name="Picture Placeholder 144"/>
          <p:cNvSpPr>
            <a:spLocks noGrp="1"/>
          </p:cNvSpPr>
          <p:nvPr>
            <p:ph type="pic" sz="quarter" idx="20" hasCustomPrompt="1"/>
          </p:nvPr>
        </p:nvSpPr>
        <p:spPr>
          <a:xfrm>
            <a:off x="0" y="1"/>
            <a:ext cx="12192000" cy="299033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here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5689600"/>
            <a:ext cx="12192000" cy="1168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/>
          <p:cNvSpPr>
            <a:spLocks noGrp="1"/>
          </p:cNvSpPr>
          <p:nvPr>
            <p:ph type="ctrTitle"/>
          </p:nvPr>
        </p:nvSpPr>
        <p:spPr>
          <a:xfrm>
            <a:off x="502680" y="3404879"/>
            <a:ext cx="3709102" cy="206529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3200" b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32"/>
          <p:cNvSpPr>
            <a:spLocks noGrp="1"/>
          </p:cNvSpPr>
          <p:nvPr>
            <p:ph type="body" sz="quarter" idx="11"/>
          </p:nvPr>
        </p:nvSpPr>
        <p:spPr>
          <a:xfrm>
            <a:off x="4341091" y="3404879"/>
            <a:ext cx="7234611" cy="206529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1800"/>
              </a:lnSpc>
              <a:buNone/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36"/>
          <p:cNvSpPr>
            <a:spLocks noGrp="1"/>
          </p:cNvSpPr>
          <p:nvPr>
            <p:ph type="body" sz="quarter" idx="35"/>
          </p:nvPr>
        </p:nvSpPr>
        <p:spPr>
          <a:xfrm>
            <a:off x="10933315" y="6301905"/>
            <a:ext cx="840508" cy="3829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10523449" y="5914231"/>
            <a:ext cx="0" cy="635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Picture Placeholder 144"/>
          <p:cNvSpPr>
            <a:spLocks noGrp="1"/>
          </p:cNvSpPr>
          <p:nvPr>
            <p:ph type="pic" sz="quarter" idx="36" hasCustomPrompt="1"/>
          </p:nvPr>
        </p:nvSpPr>
        <p:spPr>
          <a:xfrm>
            <a:off x="202498" y="5884716"/>
            <a:ext cx="2064635" cy="834378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solidFill>
                  <a:srgbClr val="7030A0"/>
                </a:solidFill>
              </a:defRPr>
            </a:lvl1pPr>
          </a:lstStyle>
          <a:p>
            <a:r>
              <a:rPr lang="en-US"/>
              <a:t>Drag logo here</a:t>
            </a:r>
          </a:p>
        </p:txBody>
      </p:sp>
      <p:sp>
        <p:nvSpPr>
          <p:cNvPr id="36" name="Text Placeholder 136"/>
          <p:cNvSpPr>
            <a:spLocks noGrp="1"/>
          </p:cNvSpPr>
          <p:nvPr>
            <p:ph type="body" sz="quarter" idx="29"/>
          </p:nvPr>
        </p:nvSpPr>
        <p:spPr>
          <a:xfrm>
            <a:off x="9156939" y="6181250"/>
            <a:ext cx="988642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36"/>
          <p:cNvSpPr>
            <a:spLocks noGrp="1"/>
          </p:cNvSpPr>
          <p:nvPr>
            <p:ph type="body" sz="quarter" idx="31"/>
          </p:nvPr>
        </p:nvSpPr>
        <p:spPr>
          <a:xfrm>
            <a:off x="6986393" y="6181251"/>
            <a:ext cx="805425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36"/>
          <p:cNvSpPr>
            <a:spLocks noGrp="1"/>
          </p:cNvSpPr>
          <p:nvPr>
            <p:ph type="body" sz="quarter" idx="32"/>
          </p:nvPr>
        </p:nvSpPr>
        <p:spPr>
          <a:xfrm>
            <a:off x="5846351" y="6177833"/>
            <a:ext cx="879812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136"/>
          <p:cNvSpPr>
            <a:spLocks noGrp="1"/>
          </p:cNvSpPr>
          <p:nvPr>
            <p:ph type="body" sz="quarter" idx="33"/>
          </p:nvPr>
        </p:nvSpPr>
        <p:spPr>
          <a:xfrm>
            <a:off x="4324979" y="6181251"/>
            <a:ext cx="988642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136"/>
          <p:cNvSpPr>
            <a:spLocks noGrp="1"/>
          </p:cNvSpPr>
          <p:nvPr>
            <p:ph type="body" sz="quarter" idx="34"/>
          </p:nvPr>
        </p:nvSpPr>
        <p:spPr>
          <a:xfrm>
            <a:off x="2508041" y="6181251"/>
            <a:ext cx="1498693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Box 44"/>
          <p:cNvSpPr txBox="1"/>
          <p:nvPr userDrawn="1"/>
        </p:nvSpPr>
        <p:spPr>
          <a:xfrm>
            <a:off x="2508041" y="5916409"/>
            <a:ext cx="1487548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Products and Services</a:t>
            </a:r>
          </a:p>
        </p:txBody>
      </p:sp>
      <p:sp>
        <p:nvSpPr>
          <p:cNvPr id="46" name="TextBox 45"/>
          <p:cNvSpPr txBox="1"/>
          <p:nvPr userDrawn="1"/>
        </p:nvSpPr>
        <p:spPr>
          <a:xfrm>
            <a:off x="4320162" y="5922948"/>
            <a:ext cx="1247049" cy="1552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Organization Size</a:t>
            </a:r>
          </a:p>
        </p:txBody>
      </p:sp>
      <p:sp>
        <p:nvSpPr>
          <p:cNvPr id="47" name="TextBox 46"/>
          <p:cNvSpPr txBox="1"/>
          <p:nvPr userDrawn="1"/>
        </p:nvSpPr>
        <p:spPr>
          <a:xfrm>
            <a:off x="5846351" y="5914231"/>
            <a:ext cx="9886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Industry</a:t>
            </a:r>
          </a:p>
        </p:txBody>
      </p:sp>
      <p:sp>
        <p:nvSpPr>
          <p:cNvPr id="48" name="TextBox 47"/>
          <p:cNvSpPr txBox="1"/>
          <p:nvPr userDrawn="1"/>
        </p:nvSpPr>
        <p:spPr>
          <a:xfrm>
            <a:off x="6970278" y="5914998"/>
            <a:ext cx="9886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Country</a:t>
            </a:r>
          </a:p>
        </p:txBody>
      </p:sp>
      <p:sp>
        <p:nvSpPr>
          <p:cNvPr id="49" name="TextBox 48"/>
          <p:cNvSpPr txBox="1"/>
          <p:nvPr userDrawn="1"/>
        </p:nvSpPr>
        <p:spPr>
          <a:xfrm>
            <a:off x="9156939" y="5924359"/>
            <a:ext cx="9886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Business Need</a:t>
            </a:r>
          </a:p>
        </p:txBody>
      </p:sp>
      <p:sp>
        <p:nvSpPr>
          <p:cNvPr id="50" name="Text Placeholder 136"/>
          <p:cNvSpPr>
            <a:spLocks noGrp="1"/>
          </p:cNvSpPr>
          <p:nvPr>
            <p:ph type="body" sz="quarter" idx="37"/>
          </p:nvPr>
        </p:nvSpPr>
        <p:spPr>
          <a:xfrm>
            <a:off x="8109287" y="6184047"/>
            <a:ext cx="805425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Box 50"/>
          <p:cNvSpPr txBox="1"/>
          <p:nvPr userDrawn="1"/>
        </p:nvSpPr>
        <p:spPr>
          <a:xfrm>
            <a:off x="8093172" y="5917794"/>
            <a:ext cx="9886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Partner</a:t>
            </a:r>
          </a:p>
        </p:txBody>
      </p:sp>
    </p:spTree>
    <p:extLst>
      <p:ext uri="{BB962C8B-B14F-4D97-AF65-F5344CB8AC3E}">
        <p14:creationId xmlns:p14="http://schemas.microsoft.com/office/powerpoint/2010/main" val="363159184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nser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44"/>
          <p:cNvSpPr>
            <a:spLocks noGrp="1"/>
          </p:cNvSpPr>
          <p:nvPr>
            <p:ph type="pic" sz="quarter" idx="20" hasCustomPrompt="1"/>
          </p:nvPr>
        </p:nvSpPr>
        <p:spPr>
          <a:xfrm>
            <a:off x="5918075" y="0"/>
            <a:ext cx="6273925" cy="5684621"/>
          </a:xfrm>
          <a:prstGeom prst="rect">
            <a:avLst/>
          </a:prstGeom>
          <a:solidFill>
            <a:schemeClr val="accent1">
              <a:lumMod val="25000"/>
              <a:lumOff val="75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Drag picture here</a:t>
            </a:r>
          </a:p>
        </p:txBody>
      </p:sp>
      <p:sp>
        <p:nvSpPr>
          <p:cNvPr id="21" name="Title 1"/>
          <p:cNvSpPr>
            <a:spLocks noGrp="1"/>
          </p:cNvSpPr>
          <p:nvPr>
            <p:ph type="ctrTitle"/>
          </p:nvPr>
        </p:nvSpPr>
        <p:spPr>
          <a:xfrm>
            <a:off x="613786" y="851200"/>
            <a:ext cx="4699724" cy="104359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3200" b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32"/>
          <p:cNvSpPr>
            <a:spLocks noGrp="1"/>
          </p:cNvSpPr>
          <p:nvPr>
            <p:ph type="body" sz="quarter" idx="11"/>
          </p:nvPr>
        </p:nvSpPr>
        <p:spPr>
          <a:xfrm>
            <a:off x="622300" y="1930399"/>
            <a:ext cx="4724400" cy="338292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1800"/>
              </a:lnSpc>
              <a:buNone/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13962495" y="10026650"/>
            <a:ext cx="0" cy="635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 userDrawn="1"/>
        </p:nvSpPr>
        <p:spPr>
          <a:xfrm>
            <a:off x="0" y="5689600"/>
            <a:ext cx="12192000" cy="1168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 Placeholder 136"/>
          <p:cNvSpPr>
            <a:spLocks noGrp="1"/>
          </p:cNvSpPr>
          <p:nvPr>
            <p:ph type="body" sz="quarter" idx="35"/>
          </p:nvPr>
        </p:nvSpPr>
        <p:spPr>
          <a:xfrm>
            <a:off x="10933315" y="6301905"/>
            <a:ext cx="840508" cy="3829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10523604" y="5930900"/>
            <a:ext cx="0" cy="635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144"/>
          <p:cNvSpPr>
            <a:spLocks noGrp="1"/>
          </p:cNvSpPr>
          <p:nvPr>
            <p:ph type="pic" sz="quarter" idx="36" hasCustomPrompt="1"/>
          </p:nvPr>
        </p:nvSpPr>
        <p:spPr>
          <a:xfrm>
            <a:off x="202498" y="5884716"/>
            <a:ext cx="2064635" cy="834378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solidFill>
                  <a:srgbClr val="7030A0"/>
                </a:solidFill>
              </a:defRPr>
            </a:lvl1pPr>
          </a:lstStyle>
          <a:p>
            <a:r>
              <a:rPr lang="en-US"/>
              <a:t>Drag logo here</a:t>
            </a:r>
          </a:p>
        </p:txBody>
      </p:sp>
      <p:sp>
        <p:nvSpPr>
          <p:cNvPr id="54" name="Text Placeholder 136"/>
          <p:cNvSpPr>
            <a:spLocks noGrp="1"/>
          </p:cNvSpPr>
          <p:nvPr>
            <p:ph type="body" sz="quarter" idx="29"/>
          </p:nvPr>
        </p:nvSpPr>
        <p:spPr>
          <a:xfrm>
            <a:off x="9156939" y="6181250"/>
            <a:ext cx="988642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136"/>
          <p:cNvSpPr>
            <a:spLocks noGrp="1"/>
          </p:cNvSpPr>
          <p:nvPr>
            <p:ph type="body" sz="quarter" idx="31"/>
          </p:nvPr>
        </p:nvSpPr>
        <p:spPr>
          <a:xfrm>
            <a:off x="6986393" y="6181251"/>
            <a:ext cx="805425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36"/>
          <p:cNvSpPr>
            <a:spLocks noGrp="1"/>
          </p:cNvSpPr>
          <p:nvPr>
            <p:ph type="body" sz="quarter" idx="32"/>
          </p:nvPr>
        </p:nvSpPr>
        <p:spPr>
          <a:xfrm>
            <a:off x="5846351" y="6177833"/>
            <a:ext cx="879812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136"/>
          <p:cNvSpPr>
            <a:spLocks noGrp="1"/>
          </p:cNvSpPr>
          <p:nvPr>
            <p:ph type="body" sz="quarter" idx="33"/>
          </p:nvPr>
        </p:nvSpPr>
        <p:spPr>
          <a:xfrm>
            <a:off x="4324979" y="6181251"/>
            <a:ext cx="988642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136"/>
          <p:cNvSpPr>
            <a:spLocks noGrp="1"/>
          </p:cNvSpPr>
          <p:nvPr>
            <p:ph type="body" sz="quarter" idx="34"/>
          </p:nvPr>
        </p:nvSpPr>
        <p:spPr>
          <a:xfrm>
            <a:off x="2508041" y="6181251"/>
            <a:ext cx="1498693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Box 59"/>
          <p:cNvSpPr txBox="1"/>
          <p:nvPr userDrawn="1"/>
        </p:nvSpPr>
        <p:spPr>
          <a:xfrm>
            <a:off x="2508041" y="5916409"/>
            <a:ext cx="1487548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Products and Services</a:t>
            </a:r>
          </a:p>
        </p:txBody>
      </p:sp>
      <p:sp>
        <p:nvSpPr>
          <p:cNvPr id="61" name="TextBox 60"/>
          <p:cNvSpPr txBox="1"/>
          <p:nvPr userDrawn="1"/>
        </p:nvSpPr>
        <p:spPr>
          <a:xfrm>
            <a:off x="4320162" y="5922948"/>
            <a:ext cx="1247049" cy="1552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Organization Size</a:t>
            </a:r>
          </a:p>
        </p:txBody>
      </p:sp>
      <p:sp>
        <p:nvSpPr>
          <p:cNvPr id="62" name="TextBox 61"/>
          <p:cNvSpPr txBox="1"/>
          <p:nvPr userDrawn="1"/>
        </p:nvSpPr>
        <p:spPr>
          <a:xfrm>
            <a:off x="5846351" y="5914231"/>
            <a:ext cx="9886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Industry</a:t>
            </a:r>
          </a:p>
        </p:txBody>
      </p:sp>
      <p:sp>
        <p:nvSpPr>
          <p:cNvPr id="63" name="TextBox 62"/>
          <p:cNvSpPr txBox="1"/>
          <p:nvPr userDrawn="1"/>
        </p:nvSpPr>
        <p:spPr>
          <a:xfrm>
            <a:off x="6970278" y="5914998"/>
            <a:ext cx="9886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Country</a:t>
            </a:r>
          </a:p>
        </p:txBody>
      </p:sp>
      <p:sp>
        <p:nvSpPr>
          <p:cNvPr id="64" name="TextBox 63"/>
          <p:cNvSpPr txBox="1"/>
          <p:nvPr userDrawn="1"/>
        </p:nvSpPr>
        <p:spPr>
          <a:xfrm>
            <a:off x="9156939" y="5924359"/>
            <a:ext cx="9886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Business Need</a:t>
            </a:r>
          </a:p>
        </p:txBody>
      </p:sp>
      <p:sp>
        <p:nvSpPr>
          <p:cNvPr id="65" name="Text Placeholder 136"/>
          <p:cNvSpPr>
            <a:spLocks noGrp="1"/>
          </p:cNvSpPr>
          <p:nvPr>
            <p:ph type="body" sz="quarter" idx="37"/>
          </p:nvPr>
        </p:nvSpPr>
        <p:spPr>
          <a:xfrm>
            <a:off x="8109287" y="6184047"/>
            <a:ext cx="805425" cy="46395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800"/>
            </a:lvl2pPr>
            <a:lvl3pPr marL="914400" indent="0">
              <a:buNone/>
              <a:defRPr sz="800"/>
            </a:lvl3pPr>
            <a:lvl4pPr marL="1371600" indent="0">
              <a:buNone/>
              <a:defRPr sz="800"/>
            </a:lvl4pPr>
            <a:lvl5pPr marL="1828800" indent="0">
              <a:buNone/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TextBox 65"/>
          <p:cNvSpPr txBox="1"/>
          <p:nvPr userDrawn="1"/>
        </p:nvSpPr>
        <p:spPr>
          <a:xfrm>
            <a:off x="8093172" y="5917794"/>
            <a:ext cx="9886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1">
                    <a:lumMod val="50000"/>
                  </a:schemeClr>
                </a:solidFill>
              </a:rPr>
              <a:t>Partner</a:t>
            </a:r>
          </a:p>
        </p:txBody>
      </p:sp>
    </p:spTree>
    <p:extLst>
      <p:ext uri="{BB962C8B-B14F-4D97-AF65-F5344CB8AC3E}">
        <p14:creationId xmlns:p14="http://schemas.microsoft.com/office/powerpoint/2010/main" val="219937558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AB207AD-DEAE-154A-A901-6FD356CDE8A4}"/>
              </a:ext>
            </a:extLst>
          </p:cNvPr>
          <p:cNvSpPr/>
          <p:nvPr userDrawn="1"/>
        </p:nvSpPr>
        <p:spPr>
          <a:xfrm>
            <a:off x="2961411" y="3236723"/>
            <a:ext cx="9230589" cy="1470009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CC7BF76F-4846-4D42-BB24-41761B4010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6270" y="6299345"/>
            <a:ext cx="1554480" cy="33310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5F6FC98-BF54-8E4B-ADCE-416C088B5FD5}"/>
              </a:ext>
            </a:extLst>
          </p:cNvPr>
          <p:cNvSpPr txBox="1"/>
          <p:nvPr userDrawn="1"/>
        </p:nvSpPr>
        <p:spPr>
          <a:xfrm>
            <a:off x="3268758" y="4875180"/>
            <a:ext cx="1905338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US" sz="140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Situation:</a:t>
            </a:r>
            <a:endParaRPr lang="en-US" sz="1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Text Placeholder 24">
            <a:extLst>
              <a:ext uri="{FF2B5EF4-FFF2-40B4-BE49-F238E27FC236}">
                <a16:creationId xmlns:a16="http://schemas.microsoft.com/office/drawing/2014/main" id="{CEABE899-10A3-484A-9A5F-6B1D4CB09E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68758" y="3460224"/>
            <a:ext cx="8643841" cy="83026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E03D0DEC-BC71-A445-A3E5-9B83B80381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68758" y="5162439"/>
            <a:ext cx="2560320" cy="14700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300" b="0" i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F5AC1971-A820-D44B-949E-127EE43819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68757" y="4423180"/>
            <a:ext cx="8643841" cy="15897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000" b="0" i="0">
                <a:solidFill>
                  <a:schemeClr val="bg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59E8476-D4FE-3D4F-9EC9-5DA909E29651}"/>
              </a:ext>
            </a:extLst>
          </p:cNvPr>
          <p:cNvSpPr txBox="1"/>
          <p:nvPr userDrawn="1"/>
        </p:nvSpPr>
        <p:spPr>
          <a:xfrm>
            <a:off x="6135863" y="4875180"/>
            <a:ext cx="1905338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US" sz="140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Solution:</a:t>
            </a:r>
            <a:endParaRPr lang="en-US" sz="1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847B54F4-C98A-7F4F-8633-A67212D37E3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35863" y="5162439"/>
            <a:ext cx="2286000" cy="14700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300" b="0" i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EBCCF4-5394-C04F-AA62-05007544FC0C}"/>
              </a:ext>
            </a:extLst>
          </p:cNvPr>
          <p:cNvSpPr txBox="1"/>
          <p:nvPr userDrawn="1"/>
        </p:nvSpPr>
        <p:spPr>
          <a:xfrm>
            <a:off x="8728648" y="4875180"/>
            <a:ext cx="1905338" cy="2154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US" sz="1400">
                <a:solidFill>
                  <a:schemeClr val="bg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Impact:</a:t>
            </a:r>
            <a:endParaRPr lang="en-US" sz="1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817B977B-57E9-154C-AA12-E0B3A70688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728648" y="5162439"/>
            <a:ext cx="3017520" cy="14700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300" b="0" i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D70BBFF-3B0B-644F-878A-E178AF5B45E4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401737" y="436245"/>
            <a:ext cx="2103120" cy="21031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Logo</a:t>
            </a:r>
          </a:p>
        </p:txBody>
      </p:sp>
      <p:sp>
        <p:nvSpPr>
          <p:cNvPr id="24" name="Picture Placeholder 6">
            <a:extLst>
              <a:ext uri="{FF2B5EF4-FFF2-40B4-BE49-F238E27FC236}">
                <a16:creationId xmlns:a16="http://schemas.microsoft.com/office/drawing/2014/main" id="{3C57D4FA-1216-4944-BBF6-C83155F9ED20}"/>
              </a:ext>
            </a:extLst>
          </p:cNvPr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2960688" y="0"/>
            <a:ext cx="9235440" cy="3292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Horizontal banner image</a:t>
            </a:r>
          </a:p>
        </p:txBody>
      </p:sp>
      <p:sp>
        <p:nvSpPr>
          <p:cNvPr id="17" name="Text Placeholder 44">
            <a:extLst>
              <a:ext uri="{FF2B5EF4-FFF2-40B4-BE49-F238E27FC236}">
                <a16:creationId xmlns:a16="http://schemas.microsoft.com/office/drawing/2014/main" id="{7EE6957E-64E7-4044-BFE8-2BF3980E512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297" y="3596575"/>
            <a:ext cx="2286000" cy="2397826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buNone/>
              <a:defRPr sz="1000" b="1" i="0">
                <a:solidFill>
                  <a:schemeClr val="bg1">
                    <a:lumMod val="50000"/>
                  </a:schemeClr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433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5" y="620428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chemeClr val="tx1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5995" y="1922802"/>
            <a:ext cx="11306469" cy="687945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353"/>
              </a:lnSpc>
              <a:buNone/>
              <a:defRPr sz="1961" b="0" i="0" spc="0">
                <a:solidFill>
                  <a:schemeClr val="tx1"/>
                </a:solidFill>
                <a:latin typeface="+mj-lt"/>
              </a:defRPr>
            </a:lvl1pPr>
            <a:lvl2pPr marL="0" indent="0">
              <a:lnSpc>
                <a:spcPts val="2353"/>
              </a:lnSpc>
              <a:buNone/>
              <a:defRPr spc="0"/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Large: subhead Segoe UI </a:t>
            </a:r>
            <a:r>
              <a:rPr lang="en-US" err="1"/>
              <a:t>Semibold</a:t>
            </a:r>
            <a:r>
              <a:rPr lang="en-US"/>
              <a:t> 20/24</a:t>
            </a:r>
          </a:p>
          <a:p>
            <a:pPr lvl="1"/>
            <a:r>
              <a:rPr lang="en-US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5995" y="3151388"/>
            <a:ext cx="11306469" cy="443839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0"/>
              </a:spcBef>
              <a:buNone/>
              <a:defRPr sz="1372" b="0" spc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ts val="1765"/>
              </a:lnSpc>
              <a:spcBef>
                <a:spcPts val="0"/>
              </a:spcBef>
              <a:buNone/>
              <a:defRPr sz="1372" spc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Medium: paragraph title Segoe UI </a:t>
            </a:r>
            <a:r>
              <a:rPr lang="en-US" err="1"/>
              <a:t>Semibold</a:t>
            </a:r>
            <a:r>
              <a:rPr lang="en-US"/>
              <a:t> 14/18</a:t>
            </a:r>
          </a:p>
          <a:p>
            <a:pPr lvl="1"/>
            <a:r>
              <a:rPr lang="en-US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55995" y="4352947"/>
            <a:ext cx="11306469" cy="422423"/>
          </a:xfrm>
        </p:spPr>
        <p:txBody>
          <a:bodyPr lIns="0" tIns="0" rIns="0" bIns="0"/>
          <a:lstStyle>
            <a:lvl1pPr marL="0" indent="0">
              <a:lnSpc>
                <a:spcPts val="1176"/>
              </a:lnSpc>
              <a:spcBef>
                <a:spcPts val="0"/>
              </a:spcBef>
              <a:buNone/>
              <a:defRPr sz="980" spc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980" spc="0">
                <a:solidFill>
                  <a:schemeClr val="tx1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0" indent="0">
              <a:lnSpc>
                <a:spcPct val="100000"/>
              </a:lnSpc>
              <a:buNone/>
              <a:defRPr/>
            </a:lvl5pPr>
          </a:lstStyle>
          <a:p>
            <a:pPr lvl="4"/>
            <a:r>
              <a:rPr lang="en-US"/>
              <a:t>Small caption: Segoe UI Bold 10/12</a:t>
            </a:r>
          </a:p>
          <a:p>
            <a:pPr lvl="1"/>
            <a:r>
              <a:rPr lang="en-US"/>
              <a:t>Small caption Segoe Regular 10/12</a:t>
            </a:r>
          </a:p>
        </p:txBody>
      </p:sp>
      <p:sp>
        <p:nvSpPr>
          <p:cNvPr id="9" name="Footer Placeholder 14">
            <a:extLst>
              <a:ext uri="{FF2B5EF4-FFF2-40B4-BE49-F238E27FC236}">
                <a16:creationId xmlns:a16="http://schemas.microsoft.com/office/drawing/2014/main" id="{792CEBAD-C5CC-0544-9FE5-B0B00445BA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4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Microsoft Corporation                                                                                  								                                Azure </a:t>
            </a:r>
          </a:p>
        </p:txBody>
      </p:sp>
    </p:spTree>
    <p:extLst>
      <p:ext uri="{BB962C8B-B14F-4D97-AF65-F5344CB8AC3E}">
        <p14:creationId xmlns:p14="http://schemas.microsoft.com/office/powerpoint/2010/main" val="8850326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8F11E4-9E6D-4CCA-B5DC-A9210BBED346}"/>
              </a:ext>
            </a:extLst>
          </p:cNvPr>
          <p:cNvSpPr/>
          <p:nvPr userDrawn="1"/>
        </p:nvSpPr>
        <p:spPr>
          <a:xfrm>
            <a:off x="2960688" y="3292475"/>
            <a:ext cx="9231312" cy="1414463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1" name="Graphic 2">
            <a:extLst>
              <a:ext uri="{FF2B5EF4-FFF2-40B4-BE49-F238E27FC236}">
                <a16:creationId xmlns:a16="http://schemas.microsoft.com/office/drawing/2014/main" id="{463120DA-F9EF-405C-904C-828E04B12E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" y="6299200"/>
            <a:ext cx="1555750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9151F8-61AC-4077-8732-F60BAF0044D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268663" y="4875213"/>
            <a:ext cx="19050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400">
                <a:solidFill>
                  <a:srgbClr val="7F7F7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Situation:</a:t>
            </a:r>
            <a:endParaRPr lang="en-US" altLang="en-US" sz="1400">
              <a:solidFill>
                <a:srgbClr val="7F7F7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F73607-8172-426F-812C-B97C01D5E22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135688" y="4875213"/>
            <a:ext cx="19050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400">
                <a:solidFill>
                  <a:srgbClr val="7F7F7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Solution:</a:t>
            </a:r>
            <a:endParaRPr lang="en-US" altLang="en-US" sz="1400">
              <a:solidFill>
                <a:srgbClr val="7F7F7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BF4DE6-2E18-461A-9F36-A9F947BBC68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728075" y="4875213"/>
            <a:ext cx="190658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400">
                <a:solidFill>
                  <a:srgbClr val="7F7F7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Impact:</a:t>
            </a:r>
            <a:endParaRPr lang="en-US" altLang="en-US" sz="1400">
              <a:solidFill>
                <a:srgbClr val="7F7F7F"/>
              </a:solidFill>
            </a:endParaRPr>
          </a:p>
        </p:txBody>
      </p:sp>
      <p:sp>
        <p:nvSpPr>
          <p:cNvPr id="27" name="Text Placeholder 24">
            <a:extLst>
              <a:ext uri="{FF2B5EF4-FFF2-40B4-BE49-F238E27FC236}">
                <a16:creationId xmlns:a16="http://schemas.microsoft.com/office/drawing/2014/main" id="{CEABE899-10A3-484A-9A5F-6B1D4CB09E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68758" y="3460224"/>
            <a:ext cx="8643841" cy="83026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E03D0DEC-BC71-A445-A3E5-9B83B80381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68758" y="5162439"/>
            <a:ext cx="2560320" cy="14700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300" b="0" i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F5AC1971-A820-D44B-949E-127EE43819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68757" y="4423180"/>
            <a:ext cx="8643841" cy="15897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000" b="0" i="0">
                <a:solidFill>
                  <a:schemeClr val="bg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847B54F4-C98A-7F4F-8633-A67212D37E3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35863" y="5162439"/>
            <a:ext cx="2286000" cy="14700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300" b="0" i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817B977B-57E9-154C-AA12-E0B3A70688D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728648" y="5162439"/>
            <a:ext cx="3017520" cy="14700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300" b="0" i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D70BBFF-3B0B-644F-878A-E178AF5B45E4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401737" y="436245"/>
            <a:ext cx="2103120" cy="21031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4" name="Picture Placeholder 6">
            <a:extLst>
              <a:ext uri="{FF2B5EF4-FFF2-40B4-BE49-F238E27FC236}">
                <a16:creationId xmlns:a16="http://schemas.microsoft.com/office/drawing/2014/main" id="{3C57D4FA-1216-4944-BBF6-C83155F9ED20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2960688" y="0"/>
            <a:ext cx="9235440" cy="3292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7" name="Text Placeholder 44">
            <a:extLst>
              <a:ext uri="{FF2B5EF4-FFF2-40B4-BE49-F238E27FC236}">
                <a16:creationId xmlns:a16="http://schemas.microsoft.com/office/drawing/2014/main" id="{7EE6957E-64E7-4044-BFE8-2BF3980E512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0297" y="3596575"/>
            <a:ext cx="2286000" cy="2397826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buNone/>
              <a:defRPr sz="1000" b="1" i="0">
                <a:solidFill>
                  <a:schemeClr val="bg1">
                    <a:lumMod val="50000"/>
                  </a:schemeClr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481017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">
            <a:extLst>
              <a:ext uri="{FF2B5EF4-FFF2-40B4-BE49-F238E27FC236}">
                <a16:creationId xmlns:a16="http://schemas.microsoft.com/office/drawing/2014/main" id="{AA8F6219-CDBE-4AC4-982A-4C268B729CB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6488" y="6299200"/>
            <a:ext cx="1554162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C47923F-799F-4569-8983-78166324C9A1}"/>
              </a:ext>
            </a:extLst>
          </p:cNvPr>
          <p:cNvCxnSpPr>
            <a:cxnSpLocks/>
          </p:cNvCxnSpPr>
          <p:nvPr userDrawn="1"/>
        </p:nvCxnSpPr>
        <p:spPr>
          <a:xfrm>
            <a:off x="5500688" y="5621338"/>
            <a:ext cx="64008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5D02C8F-DBC6-43F3-A277-583E1586AEE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522913" y="3240088"/>
            <a:ext cx="1905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400">
                <a:solidFill>
                  <a:srgbClr val="7F7F7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Situation:</a:t>
            </a:r>
            <a:endParaRPr lang="en-US" altLang="en-US" sz="1400">
              <a:solidFill>
                <a:srgbClr val="7F7F7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EC9A419-8EBB-462D-8316-20A6BDDA1EB3}"/>
              </a:ext>
            </a:extLst>
          </p:cNvPr>
          <p:cNvCxnSpPr>
            <a:cxnSpLocks/>
          </p:cNvCxnSpPr>
          <p:nvPr userDrawn="1"/>
        </p:nvCxnSpPr>
        <p:spPr>
          <a:xfrm>
            <a:off x="5500688" y="3146425"/>
            <a:ext cx="64008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B6F910D-1FDF-4EB0-A984-BC36C3F8194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780338" y="3240088"/>
            <a:ext cx="19065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400">
                <a:solidFill>
                  <a:srgbClr val="7F7F7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Solution:</a:t>
            </a:r>
            <a:endParaRPr lang="en-US" altLang="en-US" sz="1400">
              <a:solidFill>
                <a:srgbClr val="7F7F7F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22A168-7DEB-453D-BC21-B5824A6F09D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0018713" y="3240088"/>
            <a:ext cx="1905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400">
                <a:solidFill>
                  <a:srgbClr val="7F7F7F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Impact:</a:t>
            </a:r>
            <a:endParaRPr lang="en-US" altLang="en-US" sz="1400">
              <a:solidFill>
                <a:srgbClr val="7F7F7F"/>
              </a:solidFill>
            </a:endParaRP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3C65385-E3CB-E343-A048-28767AB9E60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22194" y="309789"/>
            <a:ext cx="2650255" cy="10588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A36515BF-2138-B649-9E8C-2E4328478D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00311" y="2817626"/>
            <a:ext cx="6423025" cy="12576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000" b="0" i="0">
                <a:solidFill>
                  <a:schemeClr val="bg1">
                    <a:lumMod val="50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7" name="Text Placeholder 24">
            <a:extLst>
              <a:ext uri="{FF2B5EF4-FFF2-40B4-BE49-F238E27FC236}">
                <a16:creationId xmlns:a16="http://schemas.microsoft.com/office/drawing/2014/main" id="{023FB8B1-6C5D-E148-A135-CF84B4D721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00311" y="1879031"/>
            <a:ext cx="6423025" cy="83026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buNone/>
              <a:defRPr sz="18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CE8217C-B622-934F-9484-20080D5B6D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0311" y="3573681"/>
            <a:ext cx="1929384" cy="182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300" b="0" i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6" name="Text Placeholder 44">
            <a:extLst>
              <a:ext uri="{FF2B5EF4-FFF2-40B4-BE49-F238E27FC236}">
                <a16:creationId xmlns:a16="http://schemas.microsoft.com/office/drawing/2014/main" id="{C3EBB3FC-23E4-4046-A80F-D29F4C3CA2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22195" y="5785381"/>
            <a:ext cx="1905341" cy="847067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40000"/>
              </a:lnSpc>
              <a:buNone/>
              <a:defRPr sz="1000" b="1" i="0">
                <a:solidFill>
                  <a:schemeClr val="bg1">
                    <a:lumMod val="50000"/>
                  </a:schemeClr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7" name="Text Placeholder 44">
            <a:extLst>
              <a:ext uri="{FF2B5EF4-FFF2-40B4-BE49-F238E27FC236}">
                <a16:creationId xmlns:a16="http://schemas.microsoft.com/office/drawing/2014/main" id="{AB478E34-112F-8248-8840-50966BFF0C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59154" y="5785381"/>
            <a:ext cx="1927226" cy="847067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1" i="0">
                <a:solidFill>
                  <a:schemeClr val="bg1">
                    <a:lumMod val="50000"/>
                  </a:schemeClr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6EBF696A-BF72-9F4A-B975-FE39E94DC5B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759153" y="3573681"/>
            <a:ext cx="1929384" cy="182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300" b="0" i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AD39BD6E-A556-B349-9927-603088F0A67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996110" y="3573681"/>
            <a:ext cx="1929384" cy="182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300" b="0" i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6" name="Picture Placeholder 32">
            <a:extLst>
              <a:ext uri="{FF2B5EF4-FFF2-40B4-BE49-F238E27FC236}">
                <a16:creationId xmlns:a16="http://schemas.microsoft.com/office/drawing/2014/main" id="{5D512A78-0241-854A-90DF-E7DA314F712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4635"/>
            <a:ext cx="5167132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50557896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>
            <a:lvl1pPr>
              <a:defRPr sz="36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2DBE4BB-02BC-403B-BD4E-F269E80770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0" tIns="210312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4813861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52977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CE4895D9-8662-4A4F-98D4-0B8BC8B959B8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8723151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47612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70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0" Type="http://schemas.openxmlformats.org/officeDocument/2006/relationships/slideLayout" Target="../slideLayouts/slideLayout69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23" Type="http://schemas.openxmlformats.org/officeDocument/2006/relationships/theme" Target="../theme/theme5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11B91D9E-5EE1-4959-AB73-635FDF39342C}" type="datetime1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Microsoft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892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167738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8964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  <p:sldLayoutId id="2147483735" r:id="rId19"/>
    <p:sldLayoutId id="2147483736" r:id="rId20"/>
    <p:sldLayoutId id="2147483737" r:id="rId21"/>
    <p:sldLayoutId id="2147483738" r:id="rId22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3600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.svg"/><Relationship Id="rId7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0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upgrade-assistan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aspnet/core/grpc" TargetMode="External"/><Relationship Id="rId2" Type="http://schemas.openxmlformats.org/officeDocument/2006/relationships/hyperlink" Target="https://docs.microsoft.com/aspnet/core/blazor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icrosoft/vs-streamjsonrpc" TargetMode="External"/><Relationship Id="rId4" Type="http://schemas.openxmlformats.org/officeDocument/2006/relationships/hyperlink" Target="https://github.com/CoreWCF/CoreWCF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://isaacl.dev/dotnet-upgrade" TargetMode="Externa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reWCF/CoreWC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UiPath/corewf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608966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Upgrading from </a:t>
            </a:r>
            <a:br>
              <a:rPr lang="en-US" dirty="0"/>
            </a:br>
            <a:r>
              <a:rPr lang="en-US" dirty="0"/>
              <a:t>.NET Framework to .NET 6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9D4BC17A-AFB4-4623-AB07-62E675D77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Isaac Levin</a:t>
            </a:r>
          </a:p>
          <a:p>
            <a:r>
              <a:rPr lang="en-US" dirty="0"/>
              <a:t>Principal Product Marketing Manager</a:t>
            </a:r>
          </a:p>
        </p:txBody>
      </p:sp>
      <p:pic>
        <p:nvPicPr>
          <p:cNvPr id="10" name="Picture 11" descr="See the source image">
            <a:extLst>
              <a:ext uri="{FF2B5EF4-FFF2-40B4-BE49-F238E27FC236}">
                <a16:creationId xmlns:a16="http://schemas.microsoft.com/office/drawing/2014/main" id="{BA102C23-BEBC-413C-8CC4-3F92845FC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8676" y="5516074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3" descr="See the source image">
            <a:extLst>
              <a:ext uri="{FF2B5EF4-FFF2-40B4-BE49-F238E27FC236}">
                <a16:creationId xmlns:a16="http://schemas.microsoft.com/office/drawing/2014/main" id="{8537C8EE-19DF-47A4-8C45-E6F95A4D8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745" y="5678033"/>
            <a:ext cx="809149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9" descr="See the source image">
            <a:extLst>
              <a:ext uri="{FF2B5EF4-FFF2-40B4-BE49-F238E27FC236}">
                <a16:creationId xmlns:a16="http://schemas.microsoft.com/office/drawing/2014/main" id="{4C5409A7-136A-46B0-BA43-2C88C82C8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63" y="5563733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06851AA-891E-40CC-8EA1-B79A0E5E27ED}"/>
              </a:ext>
            </a:extLst>
          </p:cNvPr>
          <p:cNvSpPr txBox="1"/>
          <p:nvPr/>
        </p:nvSpPr>
        <p:spPr>
          <a:xfrm>
            <a:off x="3960858" y="5790100"/>
            <a:ext cx="1936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@isaacrlevin</a:t>
            </a:r>
          </a:p>
        </p:txBody>
      </p:sp>
      <p:pic>
        <p:nvPicPr>
          <p:cNvPr id="14" name="Picture 2" descr="See the source image">
            <a:extLst>
              <a:ext uri="{FF2B5EF4-FFF2-40B4-BE49-F238E27FC236}">
                <a16:creationId xmlns:a16="http://schemas.microsoft.com/office/drawing/2014/main" id="{3F7DC3E2-BF37-4B21-A815-C9E9505AC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3187" y="4691062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Rewrite or reuse?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>
                <a:solidFill>
                  <a:srgbClr val="00B050"/>
                </a:solidFill>
              </a:rPr>
              <a:t>Reuse</a:t>
            </a:r>
          </a:p>
          <a:p>
            <a:r>
              <a:rPr lang="en-US"/>
              <a:t>Business logic</a:t>
            </a:r>
          </a:p>
          <a:p>
            <a:r>
              <a:rPr lang="en-US"/>
              <a:t>Identity data</a:t>
            </a:r>
          </a:p>
          <a:p>
            <a:r>
              <a:rPr lang="en-US"/>
              <a:t>Dependency injection container configuration</a:t>
            </a:r>
          </a:p>
          <a:p>
            <a:r>
              <a:rPr lang="en-US"/>
              <a:t>Many third-party dependencies</a:t>
            </a:r>
          </a:p>
          <a:p>
            <a:r>
              <a:rPr lang="en-US"/>
              <a:t>ASP.NET Controllers, Views, and Models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2736B-A560-D141-970D-3B00E8886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>
                <a:solidFill>
                  <a:srgbClr val="C00000"/>
                </a:solidFill>
              </a:rPr>
              <a:t>Rewrite</a:t>
            </a:r>
          </a:p>
          <a:p>
            <a:r>
              <a:rPr lang="en-US"/>
              <a:t>ASP.NET Startup code</a:t>
            </a:r>
          </a:p>
          <a:p>
            <a:pPr lvl="1"/>
            <a:r>
              <a:rPr lang="en-US"/>
              <a:t>Routing</a:t>
            </a:r>
          </a:p>
          <a:p>
            <a:pPr lvl="1"/>
            <a:r>
              <a:rPr lang="en-US"/>
              <a:t>MVC configuration</a:t>
            </a:r>
          </a:p>
          <a:p>
            <a:pPr lvl="1"/>
            <a:r>
              <a:rPr lang="en-US"/>
              <a:t>Authentication</a:t>
            </a:r>
          </a:p>
          <a:p>
            <a:pPr lvl="1"/>
            <a:r>
              <a:rPr lang="en-US"/>
              <a:t>Error handling</a:t>
            </a:r>
          </a:p>
          <a:p>
            <a:pPr lvl="1"/>
            <a:r>
              <a:rPr lang="en-US"/>
              <a:t>etc.</a:t>
            </a:r>
          </a:p>
          <a:p>
            <a:r>
              <a:rPr lang="en-US"/>
              <a:t>Configuration</a:t>
            </a:r>
          </a:p>
          <a:p>
            <a:r>
              <a:rPr lang="en-US"/>
              <a:t>Bundling/minification</a:t>
            </a:r>
          </a:p>
          <a:p>
            <a:r>
              <a:rPr lang="en-US"/>
              <a:t>HTTP modules</a:t>
            </a:r>
          </a:p>
          <a:p>
            <a:r>
              <a:rPr lang="en-US"/>
              <a:t>ASP.NET Web Forms</a:t>
            </a:r>
          </a:p>
          <a:p>
            <a:r>
              <a:rPr lang="en-US"/>
              <a:t>Server WCF</a:t>
            </a:r>
          </a:p>
        </p:txBody>
      </p:sp>
    </p:spTree>
    <p:extLst>
      <p:ext uri="{BB962C8B-B14F-4D97-AF65-F5344CB8AC3E}">
        <p14:creationId xmlns:p14="http://schemas.microsoft.com/office/powerpoint/2010/main" val="800635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Portability Analyzer</a:t>
            </a:r>
          </a:p>
        </p:txBody>
      </p:sp>
      <p:pic>
        <p:nvPicPr>
          <p:cNvPr id="7" name="Content Placeholder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56E3C63-914F-4D9F-A5AD-4A87610BBF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824375" y="879683"/>
            <a:ext cx="6543249" cy="5098633"/>
          </a:xfrm>
        </p:spPr>
      </p:pic>
      <p:pic>
        <p:nvPicPr>
          <p:cNvPr id="10" name="Picture 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3A34DFE-C8AC-4347-8974-AC46AE39B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1900" y="114141"/>
            <a:ext cx="9008199" cy="66297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AF65ED0-66DA-49D0-92F2-263F1CDC6F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925" y="5069319"/>
            <a:ext cx="10998147" cy="1162212"/>
          </a:xfrm>
          <a:prstGeom prst="rect">
            <a:avLst/>
          </a:prstGeom>
        </p:spPr>
      </p:pic>
      <p:pic>
        <p:nvPicPr>
          <p:cNvPr id="16" name="Picture 15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92C2FA9A-667A-4E55-84D3-2BC4673A88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175" y="3267236"/>
            <a:ext cx="11598306" cy="1486107"/>
          </a:xfrm>
          <a:prstGeom prst="rect">
            <a:avLst/>
          </a:prstGeom>
        </p:spPr>
      </p:pic>
      <p:pic>
        <p:nvPicPr>
          <p:cNvPr id="18" name="Picture 17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F2880DAF-F218-4139-B709-9633338228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1900" y="1113682"/>
            <a:ext cx="9354856" cy="191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09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Open Sans"/>
                <a:ea typeface="Open Sans"/>
                <a:cs typeface="Open Sans"/>
              </a:rPr>
              <a:t>.NET Upgrade-Assistant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/>
          </a:bodyPr>
          <a:lstStyle/>
          <a:p>
            <a:r>
              <a:rPr lang="en-US" dirty="0"/>
              <a:t>Get the .NET Upgrade Assistant:</a:t>
            </a:r>
            <a:br>
              <a:rPr lang="en-US" dirty="0"/>
            </a:br>
            <a:r>
              <a:rPr lang="en-US" dirty="0">
                <a:hlinkClick r:id="rId3"/>
              </a:rPr>
              <a:t>github.com/dotnet/upgrade-assistant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What’s supported:</a:t>
            </a:r>
            <a:br>
              <a:rPr lang="en-US" dirty="0"/>
            </a:br>
            <a:r>
              <a:rPr lang="en-US" dirty="0"/>
              <a:t>ASP.NET MVC, WinForms, WPF, console apps and class libraries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Tool functionality</a:t>
            </a:r>
          </a:p>
          <a:p>
            <a:pPr lvl="1"/>
            <a:r>
              <a:rPr lang="en-US" b="1" dirty="0"/>
              <a:t>Analyze</a:t>
            </a:r>
            <a:r>
              <a:rPr lang="en-US" dirty="0"/>
              <a:t> – Analyzes package dependencies for a project prior to upgrade. An analysis summary is provided for each of the projects in the solution.</a:t>
            </a:r>
          </a:p>
          <a:p>
            <a:pPr lvl="1"/>
            <a:r>
              <a:rPr lang="en-US" b="1" dirty="0"/>
              <a:t>Upgrade</a:t>
            </a:r>
            <a:r>
              <a:rPr lang="en-US" dirty="0"/>
              <a:t> – Automates many previously manual steps like updating project files to be SDK-style projects, re-target projects to chosen TFM, etc.</a:t>
            </a:r>
          </a:p>
        </p:txBody>
      </p:sp>
    </p:spTree>
    <p:extLst>
      <p:ext uri="{BB962C8B-B14F-4D97-AF65-F5344CB8AC3E}">
        <p14:creationId xmlns:p14="http://schemas.microsoft.com/office/powerpoint/2010/main" val="3976489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Upgrade Assistant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Unsupported app types</a:t>
            </a:r>
            <a:br>
              <a:rPr lang="en-US" sz="3200" dirty="0"/>
            </a:br>
            <a:endParaRPr lang="en-US" sz="3200" dirty="0"/>
          </a:p>
          <a:p>
            <a:pPr lvl="1"/>
            <a:r>
              <a:rPr lang="en-US" sz="2800" dirty="0"/>
              <a:t>ASP.NET Web Forms</a:t>
            </a:r>
          </a:p>
          <a:p>
            <a:pPr lvl="2"/>
            <a:r>
              <a:rPr lang="en-US" sz="2400" dirty="0"/>
              <a:t>Consider </a:t>
            </a:r>
            <a:r>
              <a:rPr lang="en-US" sz="2400" dirty="0" err="1">
                <a:hlinkClick r:id="rId2"/>
              </a:rPr>
              <a:t>Blazor</a:t>
            </a:r>
            <a:r>
              <a:rPr lang="en-US" sz="2400" dirty="0"/>
              <a:t> or Razor pages</a:t>
            </a:r>
          </a:p>
          <a:p>
            <a:pPr lvl="1"/>
            <a:r>
              <a:rPr lang="en-US" sz="2800" dirty="0"/>
              <a:t>Server-side WCF</a:t>
            </a:r>
          </a:p>
          <a:p>
            <a:pPr lvl="2"/>
            <a:r>
              <a:rPr lang="en-US" sz="2400" dirty="0"/>
              <a:t>Consider </a:t>
            </a:r>
            <a:r>
              <a:rPr lang="en-US" sz="2400" dirty="0" err="1"/>
              <a:t>WebAPI</a:t>
            </a:r>
            <a:r>
              <a:rPr lang="en-US" sz="2400" dirty="0"/>
              <a:t>, </a:t>
            </a:r>
            <a:r>
              <a:rPr lang="en-US" sz="2400" dirty="0" err="1">
                <a:hlinkClick r:id="rId3"/>
              </a:rPr>
              <a:t>gRPC</a:t>
            </a:r>
            <a:r>
              <a:rPr lang="en-US" sz="2400" dirty="0"/>
              <a:t>, or </a:t>
            </a:r>
            <a:r>
              <a:rPr lang="en-US" sz="2400" dirty="0">
                <a:hlinkClick r:id="rId4"/>
              </a:rPr>
              <a:t>Core WCF</a:t>
            </a:r>
            <a:endParaRPr lang="en-US" sz="2400" dirty="0"/>
          </a:p>
          <a:p>
            <a:pPr lvl="1"/>
            <a:r>
              <a:rPr lang="en-US" sz="2800" dirty="0"/>
              <a:t>Remoting</a:t>
            </a:r>
          </a:p>
          <a:p>
            <a:pPr lvl="2"/>
            <a:r>
              <a:rPr lang="en-US" sz="2400" dirty="0"/>
              <a:t>Consider </a:t>
            </a:r>
            <a:r>
              <a:rPr lang="en-US" sz="2400" dirty="0" err="1">
                <a:hlinkClick r:id="rId5"/>
              </a:rPr>
              <a:t>StreamJsonRpc</a:t>
            </a:r>
            <a:r>
              <a:rPr lang="en-US" sz="2400" dirty="0"/>
              <a:t>, </a:t>
            </a:r>
            <a:r>
              <a:rPr lang="en-US" sz="2400" dirty="0" err="1">
                <a:hlinkClick r:id="rId3"/>
              </a:rPr>
              <a:t>gRPC</a:t>
            </a:r>
            <a:r>
              <a:rPr lang="en-US" sz="2400" dirty="0"/>
              <a:t>, or </a:t>
            </a:r>
            <a:r>
              <a:rPr lang="en-US" sz="2400" dirty="0" err="1"/>
              <a:t>WebAPI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62567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0" dirty="0">
                <a:solidFill>
                  <a:schemeClr val="tx1"/>
                </a:solidFill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http://isaacl.dev/dotnet-upgrade</a:t>
            </a:r>
            <a:endParaRPr lang="en-US" i="0" dirty="0">
              <a:solidFill>
                <a:schemeClr val="tx1"/>
              </a:solidFill>
              <a:effectLst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6F566D4-5274-4BDC-A25B-36A4EC6813B6}"/>
              </a:ext>
            </a:extLst>
          </p:cNvPr>
          <p:cNvSpPr/>
          <p:nvPr/>
        </p:nvSpPr>
        <p:spPr bwMode="auto">
          <a:xfrm>
            <a:off x="2210625" y="2851806"/>
            <a:ext cx="1552079" cy="1376157"/>
          </a:xfrm>
          <a:prstGeom prst="rect">
            <a:avLst/>
          </a:prstGeom>
          <a:solidFill>
            <a:srgbClr val="512BD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.NET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106378-E319-43C5-BB02-FC2FE1B091FE}"/>
              </a:ext>
            </a:extLst>
          </p:cNvPr>
          <p:cNvSpPr txBox="1"/>
          <p:nvPr/>
        </p:nvSpPr>
        <p:spPr>
          <a:xfrm>
            <a:off x="4629806" y="2108723"/>
            <a:ext cx="756219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SDK, one BCL, unified toolchain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Cross-platform native UI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Cross-platform web UI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Cloud</a:t>
            </a:r>
            <a:r>
              <a:rPr kumimoji="0" lang="en-US" sz="2000" b="0" i="0" u="none" strike="noStrike" kern="1200" cap="none" spc="0" normalizeH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native investments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baseline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Performance &amp; productivity improvements</a:t>
            </a: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3968B0BE-5342-464A-BB90-343675148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 dirty="0"/>
              <a:t>Why .NET 6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51C471-C8DE-47DD-87DF-F05448DF7A42}"/>
              </a:ext>
            </a:extLst>
          </p:cNvPr>
          <p:cNvSpPr txBox="1"/>
          <p:nvPr/>
        </p:nvSpPr>
        <p:spPr>
          <a:xfrm>
            <a:off x="0" y="5845868"/>
            <a:ext cx="12192000" cy="9264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000" b="1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.NET has the best of breed solutions for all modern workloads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000" b="1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a single, unified development platform</a:t>
            </a:r>
          </a:p>
        </p:txBody>
      </p:sp>
    </p:spTree>
    <p:extLst>
      <p:ext uri="{BB962C8B-B14F-4D97-AF65-F5344CB8AC3E}">
        <p14:creationId xmlns:p14="http://schemas.microsoft.com/office/powerpoint/2010/main" val="1307790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8F1EA-4A09-435B-9F26-B403A239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542945" cy="1325563"/>
          </a:xfrm>
        </p:spPr>
        <p:txBody>
          <a:bodyPr>
            <a:normAutofit/>
          </a:bodyPr>
          <a:lstStyle/>
          <a:p>
            <a:r>
              <a:rPr lang="en-US"/>
              <a:t>One .NET vision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EBB25A-E3E8-4576-96F0-82DE397E8EC7}"/>
              </a:ext>
            </a:extLst>
          </p:cNvPr>
          <p:cNvSpPr/>
          <p:nvPr/>
        </p:nvSpPr>
        <p:spPr bwMode="auto">
          <a:xfrm>
            <a:off x="885824" y="1809749"/>
            <a:ext cx="3000375" cy="695325"/>
          </a:xfrm>
          <a:prstGeom prst="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.NET Framework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B3F8CB-A341-4F83-828F-8E5838727288}"/>
              </a:ext>
            </a:extLst>
          </p:cNvPr>
          <p:cNvSpPr/>
          <p:nvPr/>
        </p:nvSpPr>
        <p:spPr bwMode="auto">
          <a:xfrm>
            <a:off x="885823" y="4005264"/>
            <a:ext cx="3000375" cy="69532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Mono / Xamarin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00192F-208F-4F24-87F9-75A65AE119DC}"/>
              </a:ext>
            </a:extLst>
          </p:cNvPr>
          <p:cNvSpPr/>
          <p:nvPr/>
        </p:nvSpPr>
        <p:spPr bwMode="auto">
          <a:xfrm>
            <a:off x="885823" y="2907506"/>
            <a:ext cx="3000375" cy="695325"/>
          </a:xfrm>
          <a:prstGeom prst="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.NET Core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28824C-81E1-4BB4-8C9B-C6D5968F3BA8}"/>
              </a:ext>
            </a:extLst>
          </p:cNvPr>
          <p:cNvSpPr/>
          <p:nvPr/>
        </p:nvSpPr>
        <p:spPr bwMode="auto">
          <a:xfrm>
            <a:off x="885823" y="2907506"/>
            <a:ext cx="3000375" cy="695325"/>
          </a:xfrm>
          <a:prstGeom prst="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.NET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E7814F-772A-488B-9829-94D3C5B349DF}"/>
              </a:ext>
            </a:extLst>
          </p:cNvPr>
          <p:cNvSpPr txBox="1"/>
          <p:nvPr/>
        </p:nvSpPr>
        <p:spPr>
          <a:xfrm>
            <a:off x="4352925" y="1824007"/>
            <a:ext cx="762000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SDK, one BCL, unified toolchain</a:t>
            </a:r>
          </a:p>
          <a:p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Cross-platform native UI </a:t>
            </a:r>
          </a:p>
          <a:p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Cross-platform web UI</a:t>
            </a:r>
          </a:p>
          <a:p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Cloud native investments</a:t>
            </a:r>
          </a:p>
          <a:p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Continue improvements in speed, size, diagnostics, Azure services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9CE111-90D6-418A-8618-5D5DA326FEC0}"/>
              </a:ext>
            </a:extLst>
          </p:cNvPr>
          <p:cNvSpPr txBox="1"/>
          <p:nvPr/>
        </p:nvSpPr>
        <p:spPr>
          <a:xfrm>
            <a:off x="470375" y="5499138"/>
            <a:ext cx="1125125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kumimoji="0" sz="3600" b="0" i="0" u="none" strike="noStrike" cap="none" spc="-50" normalizeH="0" baseline="0">
                <a:ln w="3175">
                  <a:noFill/>
                </a:ln>
                <a:solidFill>
                  <a:srgbClr val="50E6FF"/>
                </a:solidFill>
                <a:effectLst/>
                <a:uLnTx/>
                <a:uFillTx/>
                <a:latin typeface="Segoe UI Semibold"/>
                <a:cs typeface="Segoe UI" pitchFamily="34" charset="0"/>
              </a:defRPr>
            </a:lvl1pPr>
          </a:lstStyle>
          <a:p>
            <a:r>
              <a:rPr lang="en-US" sz="32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.NET has the best of breed solutions for all modern workloads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1B4E2C2-03A5-4CCE-918A-2C73F04DC256}"/>
              </a:ext>
            </a:extLst>
          </p:cNvPr>
          <p:cNvSpPr txBox="1">
            <a:spLocks/>
          </p:cNvSpPr>
          <p:nvPr/>
        </p:nvSpPr>
        <p:spPr>
          <a:xfrm>
            <a:off x="5115561" y="365125"/>
            <a:ext cx="66060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– .NET 6 "wave"</a:t>
            </a:r>
          </a:p>
        </p:txBody>
      </p:sp>
    </p:spTree>
    <p:extLst>
      <p:ext uri="{BB962C8B-B14F-4D97-AF65-F5344CB8AC3E}">
        <p14:creationId xmlns:p14="http://schemas.microsoft.com/office/powerpoint/2010/main" val="2286626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.00417 L -3.125E-6 0.1590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7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0.00694 L -3.125E-6 -0.1599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6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7" grpId="0" animBg="1"/>
      <p:bldP spid="7" grpId="1" animBg="1"/>
      <p:bldP spid="5" grpId="0" animBg="1"/>
      <p:bldP spid="9" grpId="0" animBg="1"/>
      <p:bldP spid="11" grpId="0" build="p"/>
      <p:bldP spid="13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5F739-E21E-46D4-B777-337BFB419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</a:t>
            </a:r>
            <a:r>
              <a:rPr lang="en-US" i="1" dirty="0"/>
              <a:t>actually</a:t>
            </a:r>
            <a:r>
              <a:rPr lang="en-US" dirty="0"/>
              <a:t> mean?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F98289-791D-4C2E-A1AA-8D291CDA6105}"/>
              </a:ext>
            </a:extLst>
          </p:cNvPr>
          <p:cNvSpPr/>
          <p:nvPr/>
        </p:nvSpPr>
        <p:spPr bwMode="auto">
          <a:xfrm>
            <a:off x="885824" y="1809749"/>
            <a:ext cx="3000375" cy="695325"/>
          </a:xfrm>
          <a:prstGeom prst="rect">
            <a:avLst/>
          </a:prstGeom>
          <a:solidFill>
            <a:srgbClr val="7030A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.NET Framework 4.8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9B64FF-C313-4646-B726-14426F3C9A2C}"/>
              </a:ext>
            </a:extLst>
          </p:cNvPr>
          <p:cNvSpPr/>
          <p:nvPr/>
        </p:nvSpPr>
        <p:spPr bwMode="auto">
          <a:xfrm>
            <a:off x="885823" y="4005264"/>
            <a:ext cx="3000375" cy="69532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Mono / Xamarin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867318-256F-4E29-81F5-BCD6D00525EC}"/>
              </a:ext>
            </a:extLst>
          </p:cNvPr>
          <p:cNvSpPr/>
          <p:nvPr/>
        </p:nvSpPr>
        <p:spPr bwMode="auto">
          <a:xfrm>
            <a:off x="885823" y="2907506"/>
            <a:ext cx="3000375" cy="695325"/>
          </a:xfrm>
          <a:prstGeom prst="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.NET Core 3.1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107DD36-3F1F-4146-87A2-938ED7FD0B77}"/>
              </a:ext>
            </a:extLst>
          </p:cNvPr>
          <p:cNvGrpSpPr/>
          <p:nvPr/>
        </p:nvGrpSpPr>
        <p:grpSpPr>
          <a:xfrm>
            <a:off x="3886199" y="2907506"/>
            <a:ext cx="8305801" cy="695325"/>
            <a:chOff x="3886199" y="2907506"/>
            <a:chExt cx="8422106" cy="6953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17238C9-D1F9-4435-9160-C08A212D9D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6199" y="3200399"/>
              <a:ext cx="8422106" cy="42864"/>
            </a:xfrm>
            <a:prstGeom prst="line">
              <a:avLst/>
            </a:prstGeom>
            <a:ln w="76200">
              <a:solidFill>
                <a:schemeClr val="tx1">
                  <a:lumMod val="75000"/>
                </a:schemeClr>
              </a:solidFill>
              <a:prstDash val="sysDot"/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E162E36-267D-4052-8AFD-DC90171AEBBA}"/>
                </a:ext>
              </a:extLst>
            </p:cNvPr>
            <p:cNvSpPr/>
            <p:nvPr/>
          </p:nvSpPr>
          <p:spPr bwMode="auto">
            <a:xfrm>
              <a:off x="4971222" y="2907506"/>
              <a:ext cx="3000375" cy="695325"/>
            </a:xfrm>
            <a:prstGeom prst="rect">
              <a:avLst/>
            </a:prstGeom>
            <a:solidFill>
              <a:schemeClr val="accent6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.NET Core 4.0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1BD9A4D9-A0A3-46ED-B517-EB96D1332C3A}"/>
              </a:ext>
            </a:extLst>
          </p:cNvPr>
          <p:cNvSpPr/>
          <p:nvPr/>
        </p:nvSpPr>
        <p:spPr bwMode="auto">
          <a:xfrm>
            <a:off x="4956237" y="2909564"/>
            <a:ext cx="2958941" cy="695325"/>
          </a:xfrm>
          <a:prstGeom prst="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.NET 5.0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168D76A-CDF0-4BD2-B340-F03EB1F7135E}"/>
              </a:ext>
            </a:extLst>
          </p:cNvPr>
          <p:cNvCxnSpPr>
            <a:cxnSpLocks/>
            <a:stCxn id="6" idx="3"/>
            <a:endCxn id="8" idx="2"/>
          </p:cNvCxnSpPr>
          <p:nvPr/>
        </p:nvCxnSpPr>
        <p:spPr>
          <a:xfrm flipV="1">
            <a:off x="3886198" y="3604889"/>
            <a:ext cx="2549510" cy="748038"/>
          </a:xfrm>
          <a:prstGeom prst="bentConnector2">
            <a:avLst/>
          </a:prstGeom>
          <a:ln w="57150">
            <a:solidFill>
              <a:schemeClr val="tx1">
                <a:lumMod val="75000"/>
              </a:schemeClr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632A4F3-7A29-4540-9329-646FD9B3F22A}"/>
              </a:ext>
            </a:extLst>
          </p:cNvPr>
          <p:cNvGrpSpPr/>
          <p:nvPr/>
        </p:nvGrpSpPr>
        <p:grpSpPr>
          <a:xfrm>
            <a:off x="3886199" y="1669849"/>
            <a:ext cx="8305801" cy="487563"/>
            <a:chOff x="3886199" y="1669849"/>
            <a:chExt cx="8349917" cy="487563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5189CB9-B4A8-4EC5-8CAA-D7EEA180ADDE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 flipV="1">
              <a:off x="3886199" y="2157410"/>
              <a:ext cx="8349917" cy="2"/>
            </a:xfrm>
            <a:prstGeom prst="line">
              <a:avLst/>
            </a:prstGeom>
            <a:ln w="76200">
              <a:solidFill>
                <a:schemeClr val="tx1">
                  <a:lumMod val="75000"/>
                </a:schemeClr>
              </a:solidFill>
              <a:prstDash val="sysDot"/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88EBB6F-82D2-4A7B-9449-8CD8B462A943}"/>
                </a:ext>
              </a:extLst>
            </p:cNvPr>
            <p:cNvSpPr txBox="1"/>
            <p:nvPr/>
          </p:nvSpPr>
          <p:spPr>
            <a:xfrm>
              <a:off x="4803406" y="1669849"/>
              <a:ext cx="4081780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No more features, only fixes</a:t>
              </a: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DE3CA6B5-A231-4B0B-A10C-43F73CC112DB}"/>
              </a:ext>
            </a:extLst>
          </p:cNvPr>
          <p:cNvSpPr/>
          <p:nvPr/>
        </p:nvSpPr>
        <p:spPr bwMode="auto">
          <a:xfrm>
            <a:off x="8695947" y="2907505"/>
            <a:ext cx="3000375" cy="695325"/>
          </a:xfrm>
          <a:prstGeom prst="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.NET 6</a:t>
            </a:r>
          </a:p>
        </p:txBody>
      </p:sp>
      <p:cxnSp>
        <p:nvCxnSpPr>
          <p:cNvPr id="18" name="Straight Arrow Connector 13">
            <a:extLst>
              <a:ext uri="{FF2B5EF4-FFF2-40B4-BE49-F238E27FC236}">
                <a16:creationId xmlns:a16="http://schemas.microsoft.com/office/drawing/2014/main" id="{6F78B253-9A4D-4A74-B0CB-1B8641B8317A}"/>
              </a:ext>
            </a:extLst>
          </p:cNvPr>
          <p:cNvCxnSpPr>
            <a:cxnSpLocks/>
            <a:stCxn id="6" idx="3"/>
            <a:endCxn id="5" idx="2"/>
          </p:cNvCxnSpPr>
          <p:nvPr/>
        </p:nvCxnSpPr>
        <p:spPr>
          <a:xfrm flipV="1">
            <a:off x="3886198" y="3602830"/>
            <a:ext cx="6309937" cy="750097"/>
          </a:xfrm>
          <a:prstGeom prst="bentConnector2">
            <a:avLst/>
          </a:prstGeom>
          <a:ln w="57150">
            <a:solidFill>
              <a:schemeClr val="tx1">
                <a:lumMod val="75000"/>
              </a:schemeClr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794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F6F382-3358-4706-BEAE-7D6CFEE6E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not in .NET 6?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403349-5345-4B21-BB39-CB296FB0A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err="1"/>
              <a:t>AppDomains</a:t>
            </a:r>
            <a:r>
              <a:rPr lang="en-US" dirty="0"/>
              <a:t>, remoting, Web forms, WCF server and Windows workflow remain on .NET Framework 4.8 only.</a:t>
            </a:r>
          </a:p>
          <a:p>
            <a:r>
              <a:rPr lang="en-US" dirty="0"/>
              <a:t>There are no plans to port these.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BC8938C-E7BD-44AD-A7C3-469C13677EC6}"/>
              </a:ext>
            </a:extLst>
          </p:cNvPr>
          <p:cNvGraphicFramePr>
            <a:graphicFrameLocks noGrp="1"/>
          </p:cNvGraphicFramePr>
          <p:nvPr/>
        </p:nvGraphicFramePr>
        <p:xfrm>
          <a:off x="1178471" y="3429000"/>
          <a:ext cx="9597708" cy="298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0830">
                  <a:extLst>
                    <a:ext uri="{9D8B030D-6E8A-4147-A177-3AD203B41FA5}">
                      <a16:colId xmlns:a16="http://schemas.microsoft.com/office/drawing/2014/main" val="3257456897"/>
                    </a:ext>
                  </a:extLst>
                </a:gridCol>
                <a:gridCol w="8036878">
                  <a:extLst>
                    <a:ext uri="{9D8B030D-6E8A-4147-A177-3AD203B41FA5}">
                      <a16:colId xmlns:a16="http://schemas.microsoft.com/office/drawing/2014/main" val="37449956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Replacement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745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AppDomains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2000"/>
                        <a:t>AssemblyLoadContext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394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Remoting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2000"/>
                        <a:t>named pipes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2000"/>
                        <a:t>gRPC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423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WebForms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2000"/>
                        <a:t>ASP.NET Blazor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3889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WCF 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2000"/>
                        <a:t>gRPC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2000"/>
                        <a:t>Open source community project: </a:t>
                      </a:r>
                      <a:r>
                        <a:rPr lang="en-US" sz="2000">
                          <a:hlinkClick r:id="rId3"/>
                        </a:rPr>
                        <a:t>https://github.com/CoreWCF/CoreWCF</a:t>
                      </a:r>
                      <a:endParaRPr lang="en-US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122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WF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2000"/>
                        <a:t>Open source community project: </a:t>
                      </a:r>
                      <a:r>
                        <a:rPr lang="en-US" sz="2000">
                          <a:hlinkClick r:id="rId4"/>
                        </a:rPr>
                        <a:t>https://github.com/UiPath/corewf</a:t>
                      </a:r>
                      <a:endParaRPr lang="en-US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956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2316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0460A-DC71-4C3A-866F-317572876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Simplified framework names in .NET 6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23E2E4F-C05A-4F98-B6C3-6F5FD4BBB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45542"/>
          </a:xfrm>
        </p:spPr>
        <p:txBody>
          <a:bodyPr>
            <a:normAutofit/>
          </a:bodyPr>
          <a:lstStyle/>
          <a:p>
            <a:r>
              <a:rPr lang="en-US" b="1" dirty="0"/>
              <a:t>net6.0</a:t>
            </a:r>
            <a:r>
              <a:rPr lang="en-US" dirty="0"/>
              <a:t>. This is for code that runs everywhere. It combines and replaces the </a:t>
            </a:r>
            <a:r>
              <a:rPr lang="en-US" b="1" dirty="0" err="1"/>
              <a:t>netcoreapp</a:t>
            </a:r>
            <a:r>
              <a:rPr lang="en-US" dirty="0"/>
              <a:t> and </a:t>
            </a:r>
            <a:r>
              <a:rPr lang="en-US" b="1" dirty="0"/>
              <a:t>netstandard</a:t>
            </a:r>
            <a:r>
              <a:rPr lang="en-US" dirty="0"/>
              <a:t> names.</a:t>
            </a:r>
          </a:p>
          <a:p>
            <a:r>
              <a:rPr lang="en-US" b="1" dirty="0"/>
              <a:t>net6.0-windows</a:t>
            </a:r>
            <a:r>
              <a:rPr lang="en-US" dirty="0"/>
              <a:t> (and for devices </a:t>
            </a:r>
            <a:r>
              <a:rPr lang="en-US" b="1" dirty="0"/>
              <a:t>net6.0-android</a:t>
            </a:r>
            <a:r>
              <a:rPr lang="en-US" dirty="0"/>
              <a:t> and </a:t>
            </a:r>
            <a:r>
              <a:rPr lang="en-US" b="1" dirty="0"/>
              <a:t>net6.0-ios</a:t>
            </a:r>
            <a:r>
              <a:rPr lang="en-US" dirty="0"/>
              <a:t>). These TFMs represent OS-specific flavors of .NET 6 that include net6.0 plus OS-specific functionality.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460FD6-6B0B-486D-99F4-7E50C847068E}"/>
              </a:ext>
            </a:extLst>
          </p:cNvPr>
          <p:cNvSpPr/>
          <p:nvPr/>
        </p:nvSpPr>
        <p:spPr bwMode="auto">
          <a:xfrm>
            <a:off x="838199" y="4374256"/>
            <a:ext cx="2337344" cy="69532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netX.Y</a:t>
            </a: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-windows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6A42FE-4668-4234-8A2F-2845B91D71A2}"/>
              </a:ext>
            </a:extLst>
          </p:cNvPr>
          <p:cNvSpPr/>
          <p:nvPr/>
        </p:nvSpPr>
        <p:spPr bwMode="auto">
          <a:xfrm>
            <a:off x="838199" y="5484712"/>
            <a:ext cx="10515600" cy="1065101"/>
          </a:xfrm>
          <a:prstGeom prst="rect">
            <a:avLst/>
          </a:prstGeom>
          <a:solidFill>
            <a:schemeClr val="accent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4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netX.Y</a:t>
            </a:r>
            <a:endParaRPr lang="en-US" sz="4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E91FE0-07DC-41DC-8C2F-0D7E430FE010}"/>
              </a:ext>
            </a:extLst>
          </p:cNvPr>
          <p:cNvSpPr/>
          <p:nvPr/>
        </p:nvSpPr>
        <p:spPr bwMode="auto">
          <a:xfrm>
            <a:off x="3564284" y="4374256"/>
            <a:ext cx="2337344" cy="69532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netX.Y</a:t>
            </a: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-android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FC64E05-7549-4AE0-A317-0DC8ED619C81}"/>
              </a:ext>
            </a:extLst>
          </p:cNvPr>
          <p:cNvSpPr/>
          <p:nvPr/>
        </p:nvSpPr>
        <p:spPr bwMode="auto">
          <a:xfrm>
            <a:off x="6290369" y="4374256"/>
            <a:ext cx="2337344" cy="69532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netX.Y-ios</a:t>
            </a:r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8F6D97-719D-4443-AA09-673A0644FABC}"/>
              </a:ext>
            </a:extLst>
          </p:cNvPr>
          <p:cNvSpPr/>
          <p:nvPr/>
        </p:nvSpPr>
        <p:spPr bwMode="auto">
          <a:xfrm>
            <a:off x="9016455" y="4374256"/>
            <a:ext cx="2337344" cy="69532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i="1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netX.Y</a:t>
            </a:r>
            <a:r>
              <a:rPr lang="en-US" sz="2000" i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-&lt;</a:t>
            </a:r>
            <a:r>
              <a:rPr lang="en-US" sz="2000" i="1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os</a:t>
            </a:r>
            <a:r>
              <a:rPr lang="en-US" sz="2000" i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&gt;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D133A5-5C04-4663-95B3-32FBA4AE137C}"/>
              </a:ext>
            </a:extLst>
          </p:cNvPr>
          <p:cNvSpPr/>
          <p:nvPr/>
        </p:nvSpPr>
        <p:spPr>
          <a:xfrm>
            <a:off x="9016455" y="5616427"/>
            <a:ext cx="2202363" cy="801669"/>
          </a:xfrm>
          <a:prstGeom prst="rect">
            <a:avLst/>
          </a:prstGeom>
          <a:solidFill>
            <a:srgbClr val="3E8EED"/>
          </a:solidFill>
          <a:ln w="28575">
            <a:solidFill>
              <a:schemeClr val="tx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netcoreapp3.1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netstandard2.1</a:t>
            </a:r>
          </a:p>
        </p:txBody>
      </p:sp>
    </p:spTree>
    <p:extLst>
      <p:ext uri="{BB962C8B-B14F-4D97-AF65-F5344CB8AC3E}">
        <p14:creationId xmlns:p14="http://schemas.microsoft.com/office/powerpoint/2010/main" val="1918246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0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A1BD7-338B-4636-9C03-2CC4BB0F7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will Microsoft libraries target?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384B3A6-DF99-400C-8941-E85DFE5CC8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5408664"/>
              </p:ext>
            </p:extLst>
          </p:nvPr>
        </p:nvGraphicFramePr>
        <p:xfrm>
          <a:off x="838201" y="1825625"/>
          <a:ext cx="8671560" cy="378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1746">
                  <a:extLst>
                    <a:ext uri="{9D8B030D-6E8A-4147-A177-3AD203B41FA5}">
                      <a16:colId xmlns:a16="http://schemas.microsoft.com/office/drawing/2014/main" val="3602208728"/>
                    </a:ext>
                  </a:extLst>
                </a:gridCol>
                <a:gridCol w="4009814">
                  <a:extLst>
                    <a:ext uri="{9D8B030D-6E8A-4147-A177-3AD203B41FA5}">
                      <a16:colId xmlns:a16="http://schemas.microsoft.com/office/drawing/2014/main" val="9757345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Target Framework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4536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Cross Platform Libraries</a:t>
                      </a:r>
                    </a:p>
                    <a:p>
                      <a:r>
                        <a:rPr lang="en-US" dirty="0"/>
                        <a:t>ASP.NET Core, EF, virtually all System.* packages, most libraries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net6.0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7854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Windows Controls</a:t>
                      </a:r>
                    </a:p>
                    <a:p>
                      <a:r>
                        <a:rPr lang="en-US"/>
                        <a:t>WinForms-, WPF-, and (managed) UWP controls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net6.0-windows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01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Cross Platform Abstractions</a:t>
                      </a:r>
                    </a:p>
                    <a:p>
                      <a:r>
                        <a:rPr lang="en-US"/>
                        <a:t>Xamarin Essentials, Xamarin Forms, MAUI, or any other cross-platform abstraction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Consolas" panose="020B0609020204030204" pitchFamily="49" charset="0"/>
                        </a:rPr>
                        <a:t>net6.0</a:t>
                      </a:r>
                    </a:p>
                    <a:p>
                      <a:r>
                        <a:rPr lang="en-US" dirty="0"/>
                        <a:t>And each OS-specific framework that it provides implementations for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0301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Cross Platform Libraries for .NET Framework </a:t>
                      </a:r>
                    </a:p>
                    <a:p>
                      <a:r>
                        <a:rPr lang="en-US"/>
                        <a:t>Azure SDK, </a:t>
                      </a:r>
                      <a:r>
                        <a:rPr lang="en-US" err="1"/>
                        <a:t>Microsoft.Data.SqlClient</a:t>
                      </a:r>
                      <a:r>
                        <a:rPr lang="en-US"/>
                        <a:t> and other packages that need to support .NET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b="1" kern="1200" dirty="0">
                          <a:solidFill>
                            <a:schemeClr val="dk1"/>
                          </a:solidFill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netstandard2.0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5177293"/>
                  </a:ext>
                </a:extLst>
              </a:tr>
            </a:tbl>
          </a:graphicData>
        </a:graphic>
      </p:graphicFrame>
      <p:pic>
        <p:nvPicPr>
          <p:cNvPr id="9" name="Graphic 8">
            <a:extLst>
              <a:ext uri="{FF2B5EF4-FFF2-40B4-BE49-F238E27FC236}">
                <a16:creationId xmlns:a16="http://schemas.microsoft.com/office/drawing/2014/main" id="{B0A409B0-5945-4D11-BF8B-9162C57A13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78749" y="1825625"/>
            <a:ext cx="1981936" cy="145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368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A2100-1C50-4E77-A198-775DE17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should </a:t>
            </a:r>
            <a:r>
              <a:rPr lang="en-US" i="1"/>
              <a:t>you</a:t>
            </a:r>
            <a:r>
              <a:rPr lang="en-US"/>
              <a:t> target?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46699-5A7F-4AC7-BAE5-4F98550BC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5278" y="1825625"/>
            <a:ext cx="8268522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/>
              <a:t>Continue to use netstandard2.0</a:t>
            </a:r>
            <a:r>
              <a:rPr lang="en-US" dirty="0"/>
              <a:t> to share code between .NET Framework and all other platforms.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/>
              <a:t>Consider using netstandard2.1</a:t>
            </a:r>
            <a:r>
              <a:rPr lang="en-US" dirty="0"/>
              <a:t> to share code between Mono, Xamarin, and .NET Core 3.x (less relevant with .NET 6).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/>
              <a:t>Use net6.0</a:t>
            </a:r>
            <a:r>
              <a:rPr lang="en-US" dirty="0"/>
              <a:t> for code sharing moving forward.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9EED0F-270F-4C99-923D-1A6D26798B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1825625"/>
            <a:ext cx="1689123" cy="144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526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Typical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460375" indent="-460375">
              <a:buFont typeface="+mj-lt"/>
              <a:buAutoNum type="arabicPeriod"/>
            </a:pPr>
            <a:r>
              <a:rPr lang="en-US" b="1" dirty="0">
                <a:latin typeface="Open Sans"/>
                <a:ea typeface="Open Sans"/>
                <a:cs typeface="Open Sans"/>
              </a:rPr>
              <a:t>Preparation: </a:t>
            </a:r>
            <a:r>
              <a:rPr lang="en-US" dirty="0">
                <a:latin typeface="Open Sans"/>
                <a:ea typeface="Open Sans"/>
                <a:cs typeface="Open Sans"/>
              </a:rPr>
              <a:t>Review dependencies </a:t>
            </a:r>
            <a:endParaRPr lang="en-US" dirty="0"/>
          </a:p>
          <a:p>
            <a:pPr marL="1031875" lvl="1" indent="-342900"/>
            <a:r>
              <a:rPr lang="en-US" dirty="0">
                <a:latin typeface="Open Sans"/>
                <a:ea typeface="Open Sans"/>
                <a:cs typeface="Open Sans"/>
              </a:rPr>
              <a:t>NuGet packages, loose binaries, front-end dependencies, .NET Framework APIs used</a:t>
            </a:r>
            <a:endParaRPr lang="en-US" dirty="0"/>
          </a:p>
          <a:p>
            <a:pPr marL="1031875" lvl="1" indent="-342900"/>
            <a:r>
              <a:rPr lang="en-US" dirty="0">
                <a:latin typeface="Open Sans"/>
                <a:ea typeface="Open Sans"/>
                <a:cs typeface="Open Sans"/>
              </a:rPr>
              <a:t>Tools: .NET Upgrade Assistant analyze , API Portability Analyzer</a:t>
            </a:r>
          </a:p>
          <a:p>
            <a:pPr marL="460375" indent="-460375">
              <a:buFont typeface="+mj-lt"/>
              <a:buAutoNum type="arabicPeriod"/>
            </a:pPr>
            <a:r>
              <a:rPr lang="en-US" b="1" dirty="0">
                <a:latin typeface="Open Sans"/>
                <a:ea typeface="Open Sans"/>
                <a:cs typeface="Open Sans"/>
              </a:rPr>
              <a:t>Upgrade: </a:t>
            </a:r>
            <a:r>
              <a:rPr lang="en-US" dirty="0">
                <a:latin typeface="Open Sans"/>
                <a:ea typeface="Open Sans"/>
                <a:cs typeface="Open Sans"/>
              </a:rPr>
              <a:t>Run the .NET Upgrade Assistant upgrade command with your solution / project.</a:t>
            </a:r>
          </a:p>
          <a:p>
            <a:pPr marL="460375" indent="-460375">
              <a:buFont typeface="+mj-lt"/>
              <a:buAutoNum type="arabicPeriod"/>
            </a:pPr>
            <a:r>
              <a:rPr lang="en-US" b="1" dirty="0"/>
              <a:t>Fix code and build: </a:t>
            </a:r>
            <a:r>
              <a:rPr lang="en-US" dirty="0"/>
              <a:t>Head back to Visual Studio and attempt to build your code. </a:t>
            </a:r>
          </a:p>
          <a:p>
            <a:pPr lvl="1"/>
            <a:r>
              <a:rPr lang="en-US" dirty="0"/>
              <a:t>Look for warnings in the Error List, check any NuGet packages that were updated and expect to make additional changes to your code.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Run and test: </a:t>
            </a:r>
            <a:r>
              <a:rPr lang="en-US" dirty="0"/>
              <a:t>There might be changes that aren’t apparent until runtime. Test that everything works as expected.</a:t>
            </a:r>
          </a:p>
        </p:txBody>
      </p:sp>
    </p:spTree>
    <p:extLst>
      <p:ext uri="{BB962C8B-B14F-4D97-AF65-F5344CB8AC3E}">
        <p14:creationId xmlns:p14="http://schemas.microsoft.com/office/powerpoint/2010/main" val="2015905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Dotnet_Template_Light">
  <a:themeElements>
    <a:clrScheme name="Dotnet">
      <a:dk1>
        <a:srgbClr val="000000"/>
      </a:dk1>
      <a:lt1>
        <a:srgbClr val="FFFFFF"/>
      </a:lt1>
      <a:dk2>
        <a:srgbClr val="32145A"/>
      </a:dk2>
      <a:lt2>
        <a:srgbClr val="F2F2F2"/>
      </a:lt2>
      <a:accent1>
        <a:srgbClr val="512BD4"/>
      </a:accent1>
      <a:accent2>
        <a:srgbClr val="0078D7"/>
      </a:accent2>
      <a:accent3>
        <a:srgbClr val="008272"/>
      </a:accent3>
      <a:accent4>
        <a:srgbClr val="EE8716"/>
      </a:accent4>
      <a:accent5>
        <a:srgbClr val="737373"/>
      </a:accent5>
      <a:accent6>
        <a:srgbClr val="505050"/>
      </a:accent6>
      <a:hlink>
        <a:srgbClr val="EE8716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1222</Words>
  <Application>Microsoft Office PowerPoint</Application>
  <PresentationFormat>Widescreen</PresentationFormat>
  <Paragraphs>176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15</vt:i4>
      </vt:variant>
    </vt:vector>
  </HeadingPairs>
  <TitlesOfParts>
    <vt:vector size="29" baseType="lpstr">
      <vt:lpstr>Segoe UI Semibold</vt:lpstr>
      <vt:lpstr>Wingdings</vt:lpstr>
      <vt:lpstr>Segoe UI Semilight</vt:lpstr>
      <vt:lpstr>Open Sans</vt:lpstr>
      <vt:lpstr>Consolas</vt:lpstr>
      <vt:lpstr>Segoe UI</vt:lpstr>
      <vt:lpstr>Segoe UI Light</vt:lpstr>
      <vt:lpstr>Arial</vt:lpstr>
      <vt:lpstr>Calibri</vt:lpstr>
      <vt:lpstr>1_Office Theme</vt:lpstr>
      <vt:lpstr>3_Office Theme</vt:lpstr>
      <vt:lpstr>2_Office Theme</vt:lpstr>
      <vt:lpstr>4_Office Theme</vt:lpstr>
      <vt:lpstr>Dotnet_Template_Light</vt:lpstr>
      <vt:lpstr>Upgrading from  .NET Framework to .NET 6</vt:lpstr>
      <vt:lpstr>Why .NET 6</vt:lpstr>
      <vt:lpstr>One .NET vision</vt:lpstr>
      <vt:lpstr>What does this actually mean?</vt:lpstr>
      <vt:lpstr>What is not in .NET 6?</vt:lpstr>
      <vt:lpstr>Simplified framework names in .NET 6</vt:lpstr>
      <vt:lpstr>What will Microsoft libraries target?</vt:lpstr>
      <vt:lpstr>What should you target?</vt:lpstr>
      <vt:lpstr>Typical workflow</vt:lpstr>
      <vt:lpstr>Rewrite or reuse?</vt:lpstr>
      <vt:lpstr>.NET Portability Analyzer</vt:lpstr>
      <vt:lpstr>.NET Upgrade-Assistant</vt:lpstr>
      <vt:lpstr>.NET Upgrade Assistant (cont.)</vt:lpstr>
      <vt:lpstr>Demo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Isaac Levin (.NET Foundation)</cp:lastModifiedBy>
  <cp:revision>22</cp:revision>
  <dcterms:created xsi:type="dcterms:W3CDTF">2020-08-18T20:47:27Z</dcterms:created>
  <dcterms:modified xsi:type="dcterms:W3CDTF">2022-04-07T18:27:34Z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